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61" r:id="rId4"/>
    <p:sldId id="263" r:id="rId5"/>
    <p:sldId id="264" r:id="rId6"/>
    <p:sldId id="257" r:id="rId7"/>
    <p:sldId id="259" r:id="rId8"/>
    <p:sldId id="260" r:id="rId9"/>
    <p:sldId id="262" r:id="rId10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bg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A964AD4-B27C-450E-B979-2F9D140A836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icontext_colorful1" csCatId="colorful" phldr="1"/>
      <dgm:spPr/>
      <dgm:t>
        <a:bodyPr/>
        <a:lstStyle/>
        <a:p>
          <a:endParaRPr lang="en-US"/>
        </a:p>
      </dgm:t>
    </dgm:pt>
    <dgm:pt modelId="{AE4D0BA0-6EB1-4BFE-9948-7B0D0D320FB0}">
      <dgm:prSet/>
      <dgm:spPr/>
      <dgm:t>
        <a:bodyPr/>
        <a:lstStyle/>
        <a:p>
          <a:r>
            <a:rPr lang="en-US"/>
            <a:t>New feature: Double Jump</a:t>
          </a:r>
        </a:p>
      </dgm:t>
    </dgm:pt>
    <dgm:pt modelId="{7A8E8126-4E3F-475B-BF75-FDA055EA80FB}" type="parTrans" cxnId="{1E9F9EA5-822C-49B1-BFB9-8B2A7B07F271}">
      <dgm:prSet/>
      <dgm:spPr/>
      <dgm:t>
        <a:bodyPr/>
        <a:lstStyle/>
        <a:p>
          <a:endParaRPr lang="en-US"/>
        </a:p>
      </dgm:t>
    </dgm:pt>
    <dgm:pt modelId="{A5E0FF35-276E-4076-A3A2-7DB85BCBB133}" type="sibTrans" cxnId="{1E9F9EA5-822C-49B1-BFB9-8B2A7B07F271}">
      <dgm:prSet/>
      <dgm:spPr/>
      <dgm:t>
        <a:bodyPr/>
        <a:lstStyle/>
        <a:p>
          <a:endParaRPr lang="en-US"/>
        </a:p>
      </dgm:t>
    </dgm:pt>
    <dgm:pt modelId="{FB0C5034-CFC6-46C7-AD7C-0AC74EA793B3}">
      <dgm:prSet/>
      <dgm:spPr/>
      <dgm:t>
        <a:bodyPr/>
        <a:lstStyle/>
        <a:p>
          <a:r>
            <a:rPr lang="en-US"/>
            <a:t>Included Features: move, jump, look, fire, random spawn wave, enemy random move</a:t>
          </a:r>
        </a:p>
      </dgm:t>
    </dgm:pt>
    <dgm:pt modelId="{70A48A42-3513-4E02-B72F-F22189138ACA}" type="parTrans" cxnId="{16572641-7522-49F6-B7A6-F0A7D75B64CB}">
      <dgm:prSet/>
      <dgm:spPr/>
      <dgm:t>
        <a:bodyPr/>
        <a:lstStyle/>
        <a:p>
          <a:endParaRPr lang="en-US"/>
        </a:p>
      </dgm:t>
    </dgm:pt>
    <dgm:pt modelId="{0CFC8D3A-4303-4667-891C-057C59D6D94A}" type="sibTrans" cxnId="{16572641-7522-49F6-B7A6-F0A7D75B64CB}">
      <dgm:prSet/>
      <dgm:spPr/>
      <dgm:t>
        <a:bodyPr/>
        <a:lstStyle/>
        <a:p>
          <a:endParaRPr lang="en-US"/>
        </a:p>
      </dgm:t>
    </dgm:pt>
    <dgm:pt modelId="{C77E7AD6-57B5-4030-B8F4-7F6A92ECE8ED}" type="pres">
      <dgm:prSet presAssocID="{1A964AD4-B27C-450E-B979-2F9D140A8363}" presName="root" presStyleCnt="0">
        <dgm:presLayoutVars>
          <dgm:dir/>
          <dgm:resizeHandles val="exact"/>
        </dgm:presLayoutVars>
      </dgm:prSet>
      <dgm:spPr/>
    </dgm:pt>
    <dgm:pt modelId="{E18B879F-D679-4851-AA52-E6F0578E6601}" type="pres">
      <dgm:prSet presAssocID="{AE4D0BA0-6EB1-4BFE-9948-7B0D0D320FB0}" presName="compNode" presStyleCnt="0"/>
      <dgm:spPr/>
    </dgm:pt>
    <dgm:pt modelId="{8B076C2D-6E13-4F85-89ED-C099AE445615}" type="pres">
      <dgm:prSet presAssocID="{AE4D0BA0-6EB1-4BFE-9948-7B0D0D320FB0}" presName="bgRect" presStyleLbl="bgShp" presStyleIdx="0" presStyleCnt="2"/>
      <dgm:spPr/>
    </dgm:pt>
    <dgm:pt modelId="{BFDEAFBF-2D81-4819-B2C6-E36FB9E96BBB}" type="pres">
      <dgm:prSet presAssocID="{AE4D0BA0-6EB1-4BFE-9948-7B0D0D320FB0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hooting star"/>
        </a:ext>
      </dgm:extLst>
    </dgm:pt>
    <dgm:pt modelId="{4FAA806F-A2B6-4352-AB1F-DAAF00E69B44}" type="pres">
      <dgm:prSet presAssocID="{AE4D0BA0-6EB1-4BFE-9948-7B0D0D320FB0}" presName="spaceRect" presStyleCnt="0"/>
      <dgm:spPr/>
    </dgm:pt>
    <dgm:pt modelId="{BF06D7E8-9508-41E8-99AB-478C5D583D78}" type="pres">
      <dgm:prSet presAssocID="{AE4D0BA0-6EB1-4BFE-9948-7B0D0D320FB0}" presName="parTx" presStyleLbl="revTx" presStyleIdx="0" presStyleCnt="2">
        <dgm:presLayoutVars>
          <dgm:chMax val="0"/>
          <dgm:chPref val="0"/>
        </dgm:presLayoutVars>
      </dgm:prSet>
      <dgm:spPr/>
    </dgm:pt>
    <dgm:pt modelId="{7F145AD7-FBEF-43A1-AF1C-E8EF3D43F073}" type="pres">
      <dgm:prSet presAssocID="{A5E0FF35-276E-4076-A3A2-7DB85BCBB133}" presName="sibTrans" presStyleCnt="0"/>
      <dgm:spPr/>
    </dgm:pt>
    <dgm:pt modelId="{08C3F53E-D8E5-4847-8968-7133EA0426C5}" type="pres">
      <dgm:prSet presAssocID="{FB0C5034-CFC6-46C7-AD7C-0AC74EA793B3}" presName="compNode" presStyleCnt="0"/>
      <dgm:spPr/>
    </dgm:pt>
    <dgm:pt modelId="{2647BEE3-DECE-4137-8132-CAAD38DC577E}" type="pres">
      <dgm:prSet presAssocID="{FB0C5034-CFC6-46C7-AD7C-0AC74EA793B3}" presName="bgRect" presStyleLbl="bgShp" presStyleIdx="1" presStyleCnt="2"/>
      <dgm:spPr/>
    </dgm:pt>
    <dgm:pt modelId="{E0D5BF16-9DEA-48C5-A2C0-452580BE9F45}" type="pres">
      <dgm:prSet presAssocID="{FB0C5034-CFC6-46C7-AD7C-0AC74EA793B3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물결"/>
        </a:ext>
      </dgm:extLst>
    </dgm:pt>
    <dgm:pt modelId="{FEF82E5A-9ED1-44E0-94D2-279DBC79777D}" type="pres">
      <dgm:prSet presAssocID="{FB0C5034-CFC6-46C7-AD7C-0AC74EA793B3}" presName="spaceRect" presStyleCnt="0"/>
      <dgm:spPr/>
    </dgm:pt>
    <dgm:pt modelId="{5A66AA81-90BA-4A66-8F6B-135006CDE573}" type="pres">
      <dgm:prSet presAssocID="{FB0C5034-CFC6-46C7-AD7C-0AC74EA793B3}" presName="parTx" presStyleLbl="revTx" presStyleIdx="1" presStyleCnt="2">
        <dgm:presLayoutVars>
          <dgm:chMax val="0"/>
          <dgm:chPref val="0"/>
        </dgm:presLayoutVars>
      </dgm:prSet>
      <dgm:spPr/>
    </dgm:pt>
  </dgm:ptLst>
  <dgm:cxnLst>
    <dgm:cxn modelId="{D26D0119-2F3F-4CD8-8FD6-FE71F720FF38}" type="presOf" srcId="{AE4D0BA0-6EB1-4BFE-9948-7B0D0D320FB0}" destId="{BF06D7E8-9508-41E8-99AB-478C5D583D78}" srcOrd="0" destOrd="0" presId="urn:microsoft.com/office/officeart/2018/2/layout/IconVerticalSolidList"/>
    <dgm:cxn modelId="{16572641-7522-49F6-B7A6-F0A7D75B64CB}" srcId="{1A964AD4-B27C-450E-B979-2F9D140A8363}" destId="{FB0C5034-CFC6-46C7-AD7C-0AC74EA793B3}" srcOrd="1" destOrd="0" parTransId="{70A48A42-3513-4E02-B72F-F22189138ACA}" sibTransId="{0CFC8D3A-4303-4667-891C-057C59D6D94A}"/>
    <dgm:cxn modelId="{1E9F9EA5-822C-49B1-BFB9-8B2A7B07F271}" srcId="{1A964AD4-B27C-450E-B979-2F9D140A8363}" destId="{AE4D0BA0-6EB1-4BFE-9948-7B0D0D320FB0}" srcOrd="0" destOrd="0" parTransId="{7A8E8126-4E3F-475B-BF75-FDA055EA80FB}" sibTransId="{A5E0FF35-276E-4076-A3A2-7DB85BCBB133}"/>
    <dgm:cxn modelId="{580B19B6-DDAF-4D99-9964-FFF74CA50CD0}" type="presOf" srcId="{FB0C5034-CFC6-46C7-AD7C-0AC74EA793B3}" destId="{5A66AA81-90BA-4A66-8F6B-135006CDE573}" srcOrd="0" destOrd="0" presId="urn:microsoft.com/office/officeart/2018/2/layout/IconVerticalSolidList"/>
    <dgm:cxn modelId="{B880C1EA-B9F4-4E21-ABC3-8E670176EF7D}" type="presOf" srcId="{1A964AD4-B27C-450E-B979-2F9D140A8363}" destId="{C77E7AD6-57B5-4030-B8F4-7F6A92ECE8ED}" srcOrd="0" destOrd="0" presId="urn:microsoft.com/office/officeart/2018/2/layout/IconVerticalSolidList"/>
    <dgm:cxn modelId="{4E063E33-F5C9-40B2-8E4C-BCCF9D4EB930}" type="presParOf" srcId="{C77E7AD6-57B5-4030-B8F4-7F6A92ECE8ED}" destId="{E18B879F-D679-4851-AA52-E6F0578E6601}" srcOrd="0" destOrd="0" presId="urn:microsoft.com/office/officeart/2018/2/layout/IconVerticalSolidList"/>
    <dgm:cxn modelId="{48A0B552-B29B-4B0F-B0E4-9C01A8BE458E}" type="presParOf" srcId="{E18B879F-D679-4851-AA52-E6F0578E6601}" destId="{8B076C2D-6E13-4F85-89ED-C099AE445615}" srcOrd="0" destOrd="0" presId="urn:microsoft.com/office/officeart/2018/2/layout/IconVerticalSolidList"/>
    <dgm:cxn modelId="{83FC0DA9-267E-4EC3-BA1F-5980F01A24EC}" type="presParOf" srcId="{E18B879F-D679-4851-AA52-E6F0578E6601}" destId="{BFDEAFBF-2D81-4819-B2C6-E36FB9E96BBB}" srcOrd="1" destOrd="0" presId="urn:microsoft.com/office/officeart/2018/2/layout/IconVerticalSolidList"/>
    <dgm:cxn modelId="{605B8E21-6A61-4A0C-84C9-7720B3D3D6FA}" type="presParOf" srcId="{E18B879F-D679-4851-AA52-E6F0578E6601}" destId="{4FAA806F-A2B6-4352-AB1F-DAAF00E69B44}" srcOrd="2" destOrd="0" presId="urn:microsoft.com/office/officeart/2018/2/layout/IconVerticalSolidList"/>
    <dgm:cxn modelId="{02CDF688-BA44-45D3-B87E-C1D3B31F6D85}" type="presParOf" srcId="{E18B879F-D679-4851-AA52-E6F0578E6601}" destId="{BF06D7E8-9508-41E8-99AB-478C5D583D78}" srcOrd="3" destOrd="0" presId="urn:microsoft.com/office/officeart/2018/2/layout/IconVerticalSolidList"/>
    <dgm:cxn modelId="{014DA47B-67E5-4750-B9F7-0C287AE248D4}" type="presParOf" srcId="{C77E7AD6-57B5-4030-B8F4-7F6A92ECE8ED}" destId="{7F145AD7-FBEF-43A1-AF1C-E8EF3D43F073}" srcOrd="1" destOrd="0" presId="urn:microsoft.com/office/officeart/2018/2/layout/IconVerticalSolidList"/>
    <dgm:cxn modelId="{E784D515-78CF-4558-93D0-E87317293156}" type="presParOf" srcId="{C77E7AD6-57B5-4030-B8F4-7F6A92ECE8ED}" destId="{08C3F53E-D8E5-4847-8968-7133EA0426C5}" srcOrd="2" destOrd="0" presId="urn:microsoft.com/office/officeart/2018/2/layout/IconVerticalSolidList"/>
    <dgm:cxn modelId="{A1F8E43F-C29B-4B8E-8F55-4173CAFE13C5}" type="presParOf" srcId="{08C3F53E-D8E5-4847-8968-7133EA0426C5}" destId="{2647BEE3-DECE-4137-8132-CAAD38DC577E}" srcOrd="0" destOrd="0" presId="urn:microsoft.com/office/officeart/2018/2/layout/IconVerticalSolidList"/>
    <dgm:cxn modelId="{6B7761CA-4775-4C34-8BC0-949862B7E005}" type="presParOf" srcId="{08C3F53E-D8E5-4847-8968-7133EA0426C5}" destId="{E0D5BF16-9DEA-48C5-A2C0-452580BE9F45}" srcOrd="1" destOrd="0" presId="urn:microsoft.com/office/officeart/2018/2/layout/IconVerticalSolidList"/>
    <dgm:cxn modelId="{CF97D705-45C8-4A69-93C9-520DAD84D1E6}" type="presParOf" srcId="{08C3F53E-D8E5-4847-8968-7133EA0426C5}" destId="{FEF82E5A-9ED1-44E0-94D2-279DBC79777D}" srcOrd="2" destOrd="0" presId="urn:microsoft.com/office/officeart/2018/2/layout/IconVerticalSolidList"/>
    <dgm:cxn modelId="{47D9E5A5-C6C3-492B-8FA2-C4F1BB247F6B}" type="presParOf" srcId="{08C3F53E-D8E5-4847-8968-7133EA0426C5}" destId="{5A66AA81-90BA-4A66-8F6B-135006CDE573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B076C2D-6E13-4F85-89ED-C099AE445615}">
      <dsp:nvSpPr>
        <dsp:cNvPr id="0" name=""/>
        <dsp:cNvSpPr/>
      </dsp:nvSpPr>
      <dsp:spPr>
        <a:xfrm>
          <a:off x="0" y="867549"/>
          <a:ext cx="6651253" cy="1601629"/>
        </a:xfrm>
        <a:prstGeom prst="roundRect">
          <a:avLst>
            <a:gd name="adj" fmla="val 1000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FDEAFBF-2D81-4819-B2C6-E36FB9E96BBB}">
      <dsp:nvSpPr>
        <dsp:cNvPr id="0" name=""/>
        <dsp:cNvSpPr/>
      </dsp:nvSpPr>
      <dsp:spPr>
        <a:xfrm>
          <a:off x="484492" y="1227915"/>
          <a:ext cx="880896" cy="88089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F06D7E8-9508-41E8-99AB-478C5D583D78}">
      <dsp:nvSpPr>
        <dsp:cNvPr id="0" name=""/>
        <dsp:cNvSpPr/>
      </dsp:nvSpPr>
      <dsp:spPr>
        <a:xfrm>
          <a:off x="1849881" y="867549"/>
          <a:ext cx="4801371" cy="1601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9506" tIns="169506" rIns="169506" bIns="169506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New feature: Double Jump</a:t>
          </a:r>
        </a:p>
      </dsp:txBody>
      <dsp:txXfrm>
        <a:off x="1849881" y="867549"/>
        <a:ext cx="4801371" cy="1601629"/>
      </dsp:txXfrm>
    </dsp:sp>
    <dsp:sp modelId="{2647BEE3-DECE-4137-8132-CAAD38DC577E}">
      <dsp:nvSpPr>
        <dsp:cNvPr id="0" name=""/>
        <dsp:cNvSpPr/>
      </dsp:nvSpPr>
      <dsp:spPr>
        <a:xfrm>
          <a:off x="0" y="2869585"/>
          <a:ext cx="6651253" cy="1601629"/>
        </a:xfrm>
        <a:prstGeom prst="roundRect">
          <a:avLst>
            <a:gd name="adj" fmla="val 1000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D5BF16-9DEA-48C5-A2C0-452580BE9F45}">
      <dsp:nvSpPr>
        <dsp:cNvPr id="0" name=""/>
        <dsp:cNvSpPr/>
      </dsp:nvSpPr>
      <dsp:spPr>
        <a:xfrm>
          <a:off x="484492" y="3229952"/>
          <a:ext cx="880896" cy="88089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66AA81-90BA-4A66-8F6B-135006CDE573}">
      <dsp:nvSpPr>
        <dsp:cNvPr id="0" name=""/>
        <dsp:cNvSpPr/>
      </dsp:nvSpPr>
      <dsp:spPr>
        <a:xfrm>
          <a:off x="1849881" y="2869585"/>
          <a:ext cx="4801371" cy="160162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69506" tIns="169506" rIns="169506" bIns="169506" numCol="1" spcCol="1270" anchor="ctr" anchorCtr="0">
          <a:noAutofit/>
        </a:bodyPr>
        <a:lstStyle/>
        <a:p>
          <a:pPr marL="0" lvl="0" indent="0" algn="l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100" kern="1200"/>
            <a:t>Included Features: move, jump, look, fire, random spawn wave, enemy random move</a:t>
          </a:r>
        </a:p>
      </dsp:txBody>
      <dsp:txXfrm>
        <a:off x="1849881" y="2869585"/>
        <a:ext cx="4801371" cy="160162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svg>
</file>

<file path=ppt/media/image2.png>
</file>

<file path=ppt/media/image3.svg>
</file>

<file path=ppt/media/image4.png>
</file>

<file path=ppt/media/image5.sv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2.m4a>
</file>

<file path=ppt/media/media3.mp4>
</file>

<file path=ppt/media/media4.m4a>
</file>

<file path=ppt/media/media5.mp4>
</file>

<file path=ppt/media/media6.m4a>
</file>

<file path=ppt/media/media7.mp4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000218-5C12-40D0-53F2-D7A55478A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4C7B9E7-B71D-CA5C-A22C-8909280B1D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F8217A-451E-66E6-25A4-0FFFCEDDB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D70B-1DD8-4DD5-B20C-34FB6DECB0DD}" type="datetimeFigureOut">
              <a:rPr lang="ko-KR" altLang="en-US" smtClean="0"/>
              <a:t>2023-09-26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A4A283-B9BA-095B-F6B9-FAD81504A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84AB96-4D8B-B08F-29E3-8512C9BDB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265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E90F58-9E30-5B92-39E4-BD2590227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BC83AF0-F739-7AAE-EEF6-42FA360EB2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D79914-4CD9-2F9C-8E7F-879FC4135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D70B-1DD8-4DD5-B20C-34FB6DECB0DD}" type="datetimeFigureOut">
              <a:rPr lang="ko-KR" altLang="en-US" smtClean="0"/>
              <a:t>2023-09-26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C5FCBB-C3D7-572A-9B20-965440CC8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E61C2A-5B1D-3B33-32F3-DDDB06D12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4977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4F2D25D-0439-D5A7-1E04-D3EF1094C4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A4BA72E-C71E-7CF0-0B54-FABDC91577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BD3375-F85E-05AC-657C-50596A554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D70B-1DD8-4DD5-B20C-34FB6DECB0DD}" type="datetimeFigureOut">
              <a:rPr lang="ko-KR" altLang="en-US" smtClean="0"/>
              <a:t>2023-09-26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496BED-28E5-8DE2-E13F-F15AF490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3017F9-E092-7FF7-DE85-E5ACE3B1A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3148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160B28-B8DD-0D84-3771-F8A85DB22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916425-FC78-F985-A201-278FBB6DE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C23C4E-4339-2B66-DD8C-70A7F2DE4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D70B-1DD8-4DD5-B20C-34FB6DECB0DD}" type="datetimeFigureOut">
              <a:rPr lang="ko-KR" altLang="en-US" smtClean="0"/>
              <a:t>2023-09-26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420DAC-1F74-B6C6-C99D-D11CDFF00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6938E8-3465-3AC5-DD7B-226B55DEF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4013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3AD90C-0B2F-12A6-0BD1-97CDF8119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EBFDAB-FA76-DDEF-E37B-C13B9E809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B11F7F-EAA1-3F80-F61F-590BE1AF7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D70B-1DD8-4DD5-B20C-34FB6DECB0DD}" type="datetimeFigureOut">
              <a:rPr lang="ko-KR" altLang="en-US" smtClean="0"/>
              <a:t>2023-09-26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3EB2BB-131F-21F6-8D04-809768DA7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1BEF55-5041-E374-F831-230675944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238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AA8A7-4546-C407-1566-73A6947BC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5C0748-141D-AC3E-4431-CBAA3F5E0A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EC24873-6190-A7CB-A6D3-E819AC0ABD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CDDE0C-84A0-31D9-AFDD-82FB929E3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D70B-1DD8-4DD5-B20C-34FB6DECB0DD}" type="datetimeFigureOut">
              <a:rPr lang="ko-KR" altLang="en-US" smtClean="0"/>
              <a:t>2023-09-26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FD365B-0256-0415-35C5-0B4F83E9B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B7A6DC-3361-C31C-3E17-CC3A4B868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864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7BFFDD-57C4-DD58-1C44-2D624104C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943B15-138E-8073-8364-A8B7A4FED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3B0DC0-7E72-5DB1-4913-4E0016D0D5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E66C0A0-3446-B528-FD68-46DEF5DD58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CA63A6D-CAE2-8D87-2279-FFA8A1B9E4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A50E633-A4A3-94D5-40A3-E077071B0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D70B-1DD8-4DD5-B20C-34FB6DECB0DD}" type="datetimeFigureOut">
              <a:rPr lang="ko-KR" altLang="en-US" smtClean="0"/>
              <a:t>2023-09-26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EF9663-1DDB-2AA9-CB12-E0B748F70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8CB63BE-6431-9077-FB26-3EAF496FA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264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456B05-A196-442D-190A-3A82F8509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F3C0AAD-DF7F-5954-C362-0FB86C969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D70B-1DD8-4DD5-B20C-34FB6DECB0DD}" type="datetimeFigureOut">
              <a:rPr lang="ko-KR" altLang="en-US" smtClean="0"/>
              <a:t>2023-09-26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FAC94BE-1A53-8371-78E3-8D4BB67D5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361A8F1-28D9-1E9B-A3B2-1008321F1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7223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938C9C5-B610-DA24-78F0-0E1BF936F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D70B-1DD8-4DD5-B20C-34FB6DECB0DD}" type="datetimeFigureOut">
              <a:rPr lang="ko-KR" altLang="en-US" smtClean="0"/>
              <a:t>2023-09-26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E4C3AB6-2BB6-C2FD-FB4A-685C36DBE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0D3AF30-561F-6475-A607-F0EE364C3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4347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47446C-1D5F-B2CD-2218-5934DD52A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52C09B-F829-F88D-39A2-D1A25E6AC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847A8C-A43A-D73B-17A5-3D91C75BC8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E62108-4889-985D-92FD-25B33DC1B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D70B-1DD8-4DD5-B20C-34FB6DECB0DD}" type="datetimeFigureOut">
              <a:rPr lang="ko-KR" altLang="en-US" smtClean="0"/>
              <a:t>2023-09-26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15A084-B0E6-84AC-2198-EA5415780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6ACE5C-2D79-3498-2AD5-9301687DE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8013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36508F-1272-C76C-227E-75039A298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356DF82-7D78-2A8A-ABDD-BE917310D3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380C4B9-9AF7-B9E6-E2A6-FE5EECAB1C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71A515-B9AF-90EE-2D71-3F2EA69A9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D70B-1DD8-4DD5-B20C-34FB6DECB0DD}" type="datetimeFigureOut">
              <a:rPr lang="ko-KR" altLang="en-US" smtClean="0"/>
              <a:t>2023-09-26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205070-9053-E759-B04C-158289FCA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877C37-DBE8-90E5-E312-CAB8E2D65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7013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7D9C54-9AE0-9C9B-9803-89BCB69E8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6E908E-3ED0-FEFE-433A-13C8E25E47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CFEC58-11D3-8D22-331D-F8726664E5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05D70B-1DD8-4DD5-B20C-34FB6DECB0DD}" type="datetimeFigureOut">
              <a:rPr lang="ko-KR" altLang="en-US" smtClean="0"/>
              <a:t>2023-09-26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865B2C-F098-C239-39D1-1D8B2B8B61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C56028-E821-FF3F-832F-FDE0FAD356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070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slideLayout" Target="../slideLayouts/slideLayout2.xml"/><Relationship Id="rId7" Type="http://schemas.openxmlformats.org/officeDocument/2006/relationships/diagramColors" Target="../diagrams/colors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Relationship Id="rId9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video" Target="../media/media3.mp4"/><Relationship Id="rId7" Type="http://schemas.openxmlformats.org/officeDocument/2006/relationships/image" Target="../media/image6.png"/><Relationship Id="rId2" Type="http://schemas.microsoft.com/office/2007/relationships/media" Target="../media/media3.mp4"/><Relationship Id="rId1" Type="http://schemas.openxmlformats.org/officeDocument/2006/relationships/tags" Target="../tags/tag1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4.m4a"/><Relationship Id="rId4" Type="http://schemas.microsoft.com/office/2007/relationships/media" Target="../media/media4.m4a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video" Target="../media/media5.mp4"/><Relationship Id="rId7" Type="http://schemas.openxmlformats.org/officeDocument/2006/relationships/image" Target="../media/image6.png"/><Relationship Id="rId2" Type="http://schemas.microsoft.com/office/2007/relationships/media" Target="../media/media5.mp4"/><Relationship Id="rId1" Type="http://schemas.openxmlformats.org/officeDocument/2006/relationships/tags" Target="../tags/tag2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6.m4a"/><Relationship Id="rId4" Type="http://schemas.microsoft.com/office/2007/relationships/media" Target="../media/media6.m4a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video" Target="../media/media7.mp4"/><Relationship Id="rId7" Type="http://schemas.openxmlformats.org/officeDocument/2006/relationships/image" Target="../media/image7.png"/><Relationship Id="rId2" Type="http://schemas.microsoft.com/office/2007/relationships/media" Target="../media/media7.mp4"/><Relationship Id="rId1" Type="http://schemas.openxmlformats.org/officeDocument/2006/relationships/tags" Target="../tags/tag3.xml"/><Relationship Id="rId6" Type="http://schemas.openxmlformats.org/officeDocument/2006/relationships/slideLayout" Target="../slideLayouts/slideLayout2.xml"/><Relationship Id="rId5" Type="http://schemas.openxmlformats.org/officeDocument/2006/relationships/audio" Target="../media/media8.m4a"/><Relationship Id="rId4" Type="http://schemas.microsoft.com/office/2007/relationships/media" Target="../media/media8.m4a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1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image" Target="../media/image1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1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3.png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1.png"/><Relationship Id="rId5" Type="http://schemas.openxmlformats.org/officeDocument/2006/relationships/image" Target="../media/image15.sv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FEC7823C-FDD6-429C-986C-063FDEBF9E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9CF7FE1C-8BC5-4B0C-A2BC-93AB72C90F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68100" y="-1"/>
            <a:ext cx="10423900" cy="5920155"/>
          </a:xfrm>
          <a:custGeom>
            <a:avLst/>
            <a:gdLst>
              <a:gd name="connsiteX0" fmla="*/ 10423900 w 10423900"/>
              <a:gd name="connsiteY0" fmla="*/ 0 h 5491534"/>
              <a:gd name="connsiteX1" fmla="*/ 3493157 w 10423900"/>
              <a:gd name="connsiteY1" fmla="*/ 0 h 5491534"/>
              <a:gd name="connsiteX2" fmla="*/ 3493018 w 10423900"/>
              <a:gd name="connsiteY2" fmla="*/ 31 h 5491534"/>
              <a:gd name="connsiteX3" fmla="*/ 3245493 w 10423900"/>
              <a:gd name="connsiteY3" fmla="*/ 104839 h 5491534"/>
              <a:gd name="connsiteX4" fmla="*/ 4434802 w 10423900"/>
              <a:gd name="connsiteY4" fmla="*/ 284558 h 5491534"/>
              <a:gd name="connsiteX5" fmla="*/ 4011937 w 10423900"/>
              <a:gd name="connsiteY5" fmla="*/ 395559 h 5491534"/>
              <a:gd name="connsiteX6" fmla="*/ 3573213 w 10423900"/>
              <a:gd name="connsiteY6" fmla="*/ 474847 h 5491534"/>
              <a:gd name="connsiteX7" fmla="*/ 3097489 w 10423900"/>
              <a:gd name="connsiteY7" fmla="*/ 532990 h 5491534"/>
              <a:gd name="connsiteX8" fmla="*/ 2664052 w 10423900"/>
              <a:gd name="connsiteY8" fmla="*/ 649279 h 5491534"/>
              <a:gd name="connsiteX9" fmla="*/ 3795218 w 10423900"/>
              <a:gd name="connsiteY9" fmla="*/ 696852 h 5491534"/>
              <a:gd name="connsiteX10" fmla="*/ 3208492 w 10423900"/>
              <a:gd name="connsiteY10" fmla="*/ 802568 h 5491534"/>
              <a:gd name="connsiteX11" fmla="*/ 2727483 w 10423900"/>
              <a:gd name="connsiteY11" fmla="*/ 939999 h 5491534"/>
              <a:gd name="connsiteX12" fmla="*/ 2389190 w 10423900"/>
              <a:gd name="connsiteY12" fmla="*/ 1003429 h 5491534"/>
              <a:gd name="connsiteX13" fmla="*/ 2029754 w 10423900"/>
              <a:gd name="connsiteY13" fmla="*/ 1019287 h 5491534"/>
              <a:gd name="connsiteX14" fmla="*/ 1945181 w 10423900"/>
              <a:gd name="connsiteY14" fmla="*/ 1119716 h 5491534"/>
              <a:gd name="connsiteX15" fmla="*/ 2056184 w 10423900"/>
              <a:gd name="connsiteY15" fmla="*/ 1225434 h 5491534"/>
              <a:gd name="connsiteX16" fmla="*/ 2225329 w 10423900"/>
              <a:gd name="connsiteY16" fmla="*/ 1236004 h 5491534"/>
              <a:gd name="connsiteX17" fmla="*/ 3234920 w 10423900"/>
              <a:gd name="connsiteY17" fmla="*/ 1262435 h 5491534"/>
              <a:gd name="connsiteX18" fmla="*/ 0 w 10423900"/>
              <a:gd name="connsiteY18" fmla="*/ 1495009 h 5491534"/>
              <a:gd name="connsiteX19" fmla="*/ 438724 w 10423900"/>
              <a:gd name="connsiteY19" fmla="*/ 1637728 h 5491534"/>
              <a:gd name="connsiteX20" fmla="*/ 586726 w 10423900"/>
              <a:gd name="connsiteY20" fmla="*/ 2028877 h 5491534"/>
              <a:gd name="connsiteX21" fmla="*/ 1125878 w 10423900"/>
              <a:gd name="connsiteY21" fmla="*/ 2250882 h 5491534"/>
              <a:gd name="connsiteX22" fmla="*/ 1474744 w 10423900"/>
              <a:gd name="connsiteY22" fmla="*/ 2330169 h 5491534"/>
              <a:gd name="connsiteX23" fmla="*/ 2272901 w 10423900"/>
              <a:gd name="connsiteY23" fmla="*/ 2446458 h 5491534"/>
              <a:gd name="connsiteX24" fmla="*/ 2389190 w 10423900"/>
              <a:gd name="connsiteY24" fmla="*/ 2636747 h 5491534"/>
              <a:gd name="connsiteX25" fmla="*/ 2489621 w 10423900"/>
              <a:gd name="connsiteY25" fmla="*/ 2848179 h 5491534"/>
              <a:gd name="connsiteX26" fmla="*/ 2701053 w 10423900"/>
              <a:gd name="connsiteY26" fmla="*/ 2985611 h 5491534"/>
              <a:gd name="connsiteX27" fmla="*/ 1057165 w 10423900"/>
              <a:gd name="connsiteY27" fmla="*/ 2964468 h 5491534"/>
              <a:gd name="connsiteX28" fmla="*/ 2912485 w 10423900"/>
              <a:gd name="connsiteY28" fmla="*/ 3408477 h 5491534"/>
              <a:gd name="connsiteX29" fmla="*/ 2748626 w 10423900"/>
              <a:gd name="connsiteY29" fmla="*/ 3582909 h 5491534"/>
              <a:gd name="connsiteX30" fmla="*/ 3763503 w 10423900"/>
              <a:gd name="connsiteY30" fmla="*/ 3820771 h 5491534"/>
              <a:gd name="connsiteX31" fmla="*/ 3219063 w 10423900"/>
              <a:gd name="connsiteY31" fmla="*/ 3847199 h 5491534"/>
              <a:gd name="connsiteX32" fmla="*/ 6385269 w 10423900"/>
              <a:gd name="connsiteY32" fmla="*/ 4840933 h 5491534"/>
              <a:gd name="connsiteX33" fmla="*/ 10285854 w 10423900"/>
              <a:gd name="connsiteY33" fmla="*/ 5471118 h 5491534"/>
              <a:gd name="connsiteX34" fmla="*/ 10423900 w 10423900"/>
              <a:gd name="connsiteY34" fmla="*/ 5491534 h 549153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10423900" h="5491534">
                <a:moveTo>
                  <a:pt x="10423900" y="0"/>
                </a:moveTo>
                <a:lnTo>
                  <a:pt x="3493157" y="0"/>
                </a:lnTo>
                <a:lnTo>
                  <a:pt x="3493018" y="31"/>
                </a:lnTo>
                <a:cubicBezTo>
                  <a:pt x="3414969" y="12668"/>
                  <a:pt x="3328744" y="21588"/>
                  <a:pt x="3245493" y="104839"/>
                </a:cubicBezTo>
                <a:cubicBezTo>
                  <a:pt x="3668357" y="162984"/>
                  <a:pt x="4075366" y="51981"/>
                  <a:pt x="4434802" y="284558"/>
                </a:cubicBezTo>
                <a:cubicBezTo>
                  <a:pt x="4302656" y="400846"/>
                  <a:pt x="4154654" y="374416"/>
                  <a:pt x="4011937" y="395559"/>
                </a:cubicBezTo>
                <a:cubicBezTo>
                  <a:pt x="3863934" y="416704"/>
                  <a:pt x="3721217" y="453704"/>
                  <a:pt x="3573213" y="474847"/>
                </a:cubicBezTo>
                <a:cubicBezTo>
                  <a:pt x="3414639" y="501275"/>
                  <a:pt x="3256063" y="506562"/>
                  <a:pt x="3097489" y="532990"/>
                </a:cubicBezTo>
                <a:cubicBezTo>
                  <a:pt x="2965345" y="554135"/>
                  <a:pt x="2822627" y="517133"/>
                  <a:pt x="2664052" y="649279"/>
                </a:cubicBezTo>
                <a:cubicBezTo>
                  <a:pt x="3055203" y="744424"/>
                  <a:pt x="3409352" y="601706"/>
                  <a:pt x="3795218" y="696852"/>
                </a:cubicBezTo>
                <a:cubicBezTo>
                  <a:pt x="3567928" y="781425"/>
                  <a:pt x="3382924" y="754995"/>
                  <a:pt x="3208492" y="802568"/>
                </a:cubicBezTo>
                <a:cubicBezTo>
                  <a:pt x="3049916" y="850140"/>
                  <a:pt x="2859627" y="797282"/>
                  <a:pt x="2727483" y="939999"/>
                </a:cubicBezTo>
                <a:cubicBezTo>
                  <a:pt x="2627052" y="1051000"/>
                  <a:pt x="2521336" y="1066858"/>
                  <a:pt x="2389190" y="1003429"/>
                </a:cubicBezTo>
                <a:cubicBezTo>
                  <a:pt x="2272901" y="945284"/>
                  <a:pt x="2146043" y="961142"/>
                  <a:pt x="2029754" y="1019287"/>
                </a:cubicBezTo>
                <a:cubicBezTo>
                  <a:pt x="1987468" y="1040430"/>
                  <a:pt x="1945181" y="1066858"/>
                  <a:pt x="1945181" y="1119716"/>
                </a:cubicBezTo>
                <a:cubicBezTo>
                  <a:pt x="1945181" y="1193719"/>
                  <a:pt x="1998039" y="1214862"/>
                  <a:pt x="2056184" y="1225434"/>
                </a:cubicBezTo>
                <a:cubicBezTo>
                  <a:pt x="2109042" y="1236004"/>
                  <a:pt x="2172471" y="1246577"/>
                  <a:pt x="2225329" y="1236004"/>
                </a:cubicBezTo>
                <a:cubicBezTo>
                  <a:pt x="2563622" y="1177861"/>
                  <a:pt x="2896629" y="1273005"/>
                  <a:pt x="3234920" y="1262435"/>
                </a:cubicBezTo>
                <a:cubicBezTo>
                  <a:pt x="2172471" y="1489724"/>
                  <a:pt x="1099450" y="1415723"/>
                  <a:pt x="0" y="1495009"/>
                </a:cubicBezTo>
                <a:cubicBezTo>
                  <a:pt x="142717" y="1653583"/>
                  <a:pt x="327721" y="1521439"/>
                  <a:pt x="438724" y="1637728"/>
                </a:cubicBezTo>
                <a:cubicBezTo>
                  <a:pt x="333006" y="1880875"/>
                  <a:pt x="375293" y="2013020"/>
                  <a:pt x="586726" y="2028877"/>
                </a:cubicBezTo>
                <a:cubicBezTo>
                  <a:pt x="792873" y="2044734"/>
                  <a:pt x="1014877" y="1960161"/>
                  <a:pt x="1125878" y="2250882"/>
                </a:cubicBezTo>
                <a:cubicBezTo>
                  <a:pt x="1157593" y="2340740"/>
                  <a:pt x="1353170" y="2314312"/>
                  <a:pt x="1474744" y="2330169"/>
                </a:cubicBezTo>
                <a:cubicBezTo>
                  <a:pt x="1739034" y="2367170"/>
                  <a:pt x="2019183" y="2330169"/>
                  <a:pt x="2272901" y="2446458"/>
                </a:cubicBezTo>
                <a:cubicBezTo>
                  <a:pt x="2373332" y="2488744"/>
                  <a:pt x="2442048" y="2520459"/>
                  <a:pt x="2389190" y="2636747"/>
                </a:cubicBezTo>
                <a:cubicBezTo>
                  <a:pt x="2336332" y="2758321"/>
                  <a:pt x="2405048" y="2800607"/>
                  <a:pt x="2489621" y="2848179"/>
                </a:cubicBezTo>
                <a:cubicBezTo>
                  <a:pt x="2553051" y="2885180"/>
                  <a:pt x="2648195" y="2874609"/>
                  <a:pt x="2701053" y="2985611"/>
                </a:cubicBezTo>
                <a:cubicBezTo>
                  <a:pt x="2146043" y="2969753"/>
                  <a:pt x="1606888" y="2879895"/>
                  <a:pt x="1057165" y="2964468"/>
                </a:cubicBezTo>
                <a:cubicBezTo>
                  <a:pt x="1659748" y="3175900"/>
                  <a:pt x="2320474" y="3165328"/>
                  <a:pt x="2912485" y="3408477"/>
                </a:cubicBezTo>
                <a:cubicBezTo>
                  <a:pt x="2891342" y="3493050"/>
                  <a:pt x="2753911" y="3456048"/>
                  <a:pt x="2748626" y="3582909"/>
                </a:cubicBezTo>
                <a:cubicBezTo>
                  <a:pt x="3060489" y="3715055"/>
                  <a:pt x="3435782" y="3625195"/>
                  <a:pt x="3763503" y="3820771"/>
                </a:cubicBezTo>
                <a:cubicBezTo>
                  <a:pt x="3573213" y="3910629"/>
                  <a:pt x="3398782" y="3762626"/>
                  <a:pt x="3219063" y="3847199"/>
                </a:cubicBezTo>
                <a:cubicBezTo>
                  <a:pt x="3277208" y="3974060"/>
                  <a:pt x="5909545" y="4756360"/>
                  <a:pt x="6385269" y="4840933"/>
                </a:cubicBezTo>
                <a:cubicBezTo>
                  <a:pt x="7171204" y="4982659"/>
                  <a:pt x="9157515" y="5302348"/>
                  <a:pt x="10285854" y="5471118"/>
                </a:cubicBezTo>
                <a:lnTo>
                  <a:pt x="10423900" y="5491534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B0651F5E-0457-4065-ACB2-8B81590C204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21050098" flipH="1" flipV="1">
            <a:off x="-160709" y="3977842"/>
            <a:ext cx="7507400" cy="3166385"/>
          </a:xfrm>
          <a:custGeom>
            <a:avLst/>
            <a:gdLst>
              <a:gd name="connsiteX0" fmla="*/ 5497485 w 7507400"/>
              <a:gd name="connsiteY0" fmla="*/ 2912009 h 3166385"/>
              <a:gd name="connsiteX1" fmla="*/ 7034681 w 7507400"/>
              <a:gd name="connsiteY1" fmla="*/ 3151263 h 3166385"/>
              <a:gd name="connsiteX2" fmla="*/ 7137723 w 7507400"/>
              <a:gd name="connsiteY2" fmla="*/ 3166385 h 3166385"/>
              <a:gd name="connsiteX3" fmla="*/ 7507400 w 7507400"/>
              <a:gd name="connsiteY3" fmla="*/ 875071 h 3166385"/>
              <a:gd name="connsiteX4" fmla="*/ 2083578 w 7507400"/>
              <a:gd name="connsiteY4" fmla="*/ 0 h 3166385"/>
              <a:gd name="connsiteX5" fmla="*/ 2023081 w 7507400"/>
              <a:gd name="connsiteY5" fmla="*/ 5468 h 3166385"/>
              <a:gd name="connsiteX6" fmla="*/ 1865374 w 7507400"/>
              <a:gd name="connsiteY6" fmla="*/ 76313 h 3166385"/>
              <a:gd name="connsiteX7" fmla="*/ 1634010 w 7507400"/>
              <a:gd name="connsiteY7" fmla="*/ 119359 h 3166385"/>
              <a:gd name="connsiteX8" fmla="*/ 1388186 w 7507400"/>
              <a:gd name="connsiteY8" fmla="*/ 130121 h 3166385"/>
              <a:gd name="connsiteX9" fmla="*/ 1330344 w 7507400"/>
              <a:gd name="connsiteY9" fmla="*/ 198275 h 3166385"/>
              <a:gd name="connsiteX10" fmla="*/ 1406262 w 7507400"/>
              <a:gd name="connsiteY10" fmla="*/ 270018 h 3166385"/>
              <a:gd name="connsiteX11" fmla="*/ 1521942 w 7507400"/>
              <a:gd name="connsiteY11" fmla="*/ 277191 h 3166385"/>
              <a:gd name="connsiteX12" fmla="*/ 2212420 w 7507400"/>
              <a:gd name="connsiteY12" fmla="*/ 295128 h 3166385"/>
              <a:gd name="connsiteX13" fmla="*/ 0 w 7507400"/>
              <a:gd name="connsiteY13" fmla="*/ 452960 h 3166385"/>
              <a:gd name="connsiteX14" fmla="*/ 300051 w 7507400"/>
              <a:gd name="connsiteY14" fmla="*/ 549813 h 3166385"/>
              <a:gd name="connsiteX15" fmla="*/ 401272 w 7507400"/>
              <a:gd name="connsiteY15" fmla="*/ 815258 h 3166385"/>
              <a:gd name="connsiteX16" fmla="*/ 770008 w 7507400"/>
              <a:gd name="connsiteY16" fmla="*/ 965917 h 3166385"/>
              <a:gd name="connsiteX17" fmla="*/ 1008605 w 7507400"/>
              <a:gd name="connsiteY17" fmla="*/ 1019724 h 3166385"/>
              <a:gd name="connsiteX18" fmla="*/ 1554478 w 7507400"/>
              <a:gd name="connsiteY18" fmla="*/ 1098641 h 3166385"/>
              <a:gd name="connsiteX19" fmla="*/ 1634010 w 7507400"/>
              <a:gd name="connsiteY19" fmla="*/ 1227777 h 3166385"/>
              <a:gd name="connsiteX20" fmla="*/ 1702696 w 7507400"/>
              <a:gd name="connsiteY20" fmla="*/ 1371261 h 3166385"/>
              <a:gd name="connsiteX21" fmla="*/ 1847299 w 7507400"/>
              <a:gd name="connsiteY21" fmla="*/ 1464526 h 3166385"/>
              <a:gd name="connsiteX22" fmla="*/ 723015 w 7507400"/>
              <a:gd name="connsiteY22" fmla="*/ 1450177 h 3166385"/>
              <a:gd name="connsiteX23" fmla="*/ 1991901 w 7507400"/>
              <a:gd name="connsiteY23" fmla="*/ 1751495 h 3166385"/>
              <a:gd name="connsiteX24" fmla="*/ 1879835 w 7507400"/>
              <a:gd name="connsiteY24" fmla="*/ 1869870 h 3166385"/>
              <a:gd name="connsiteX25" fmla="*/ 2573927 w 7507400"/>
              <a:gd name="connsiteY25" fmla="*/ 2031290 h 3166385"/>
              <a:gd name="connsiteX26" fmla="*/ 2201575 w 7507400"/>
              <a:gd name="connsiteY26" fmla="*/ 2049225 h 3166385"/>
              <a:gd name="connsiteX27" fmla="*/ 4367000 w 7507400"/>
              <a:gd name="connsiteY27" fmla="*/ 2723602 h 3166385"/>
              <a:gd name="connsiteX28" fmla="*/ 5497485 w 7507400"/>
              <a:gd name="connsiteY28" fmla="*/ 2912009 h 31663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</a:cxnLst>
            <a:rect l="l" t="t" r="r" b="b"/>
            <a:pathLst>
              <a:path w="7507400" h="3166385">
                <a:moveTo>
                  <a:pt x="5497485" y="2912009"/>
                </a:moveTo>
                <a:cubicBezTo>
                  <a:pt x="6033497" y="2998226"/>
                  <a:pt x="6619155" y="3089592"/>
                  <a:pt x="7034681" y="3151263"/>
                </a:cubicBezTo>
                <a:lnTo>
                  <a:pt x="7137723" y="3166385"/>
                </a:lnTo>
                <a:lnTo>
                  <a:pt x="7507400" y="875071"/>
                </a:lnTo>
                <a:lnTo>
                  <a:pt x="2083578" y="0"/>
                </a:lnTo>
                <a:lnTo>
                  <a:pt x="2023081" y="5468"/>
                </a:lnTo>
                <a:cubicBezTo>
                  <a:pt x="1965692" y="12642"/>
                  <a:pt x="1910562" y="27887"/>
                  <a:pt x="1865374" y="76313"/>
                </a:cubicBezTo>
                <a:cubicBezTo>
                  <a:pt x="1796688" y="151642"/>
                  <a:pt x="1724387" y="162404"/>
                  <a:pt x="1634010" y="119359"/>
                </a:cubicBezTo>
                <a:cubicBezTo>
                  <a:pt x="1554478" y="79900"/>
                  <a:pt x="1467718" y="90662"/>
                  <a:pt x="1388186" y="130121"/>
                </a:cubicBezTo>
                <a:cubicBezTo>
                  <a:pt x="1359266" y="144469"/>
                  <a:pt x="1330344" y="162404"/>
                  <a:pt x="1330344" y="198275"/>
                </a:cubicBezTo>
                <a:cubicBezTo>
                  <a:pt x="1330344" y="248495"/>
                  <a:pt x="1366496" y="262843"/>
                  <a:pt x="1406262" y="270018"/>
                </a:cubicBezTo>
                <a:cubicBezTo>
                  <a:pt x="1442412" y="277191"/>
                  <a:pt x="1485792" y="284366"/>
                  <a:pt x="1521942" y="277191"/>
                </a:cubicBezTo>
                <a:cubicBezTo>
                  <a:pt x="1753307" y="237734"/>
                  <a:pt x="1981057" y="302301"/>
                  <a:pt x="2212420" y="295128"/>
                </a:cubicBezTo>
                <a:cubicBezTo>
                  <a:pt x="1485792" y="449373"/>
                  <a:pt x="751934" y="399154"/>
                  <a:pt x="0" y="452960"/>
                </a:cubicBezTo>
                <a:cubicBezTo>
                  <a:pt x="97608" y="560573"/>
                  <a:pt x="224135" y="470896"/>
                  <a:pt x="300051" y="549813"/>
                </a:cubicBezTo>
                <a:cubicBezTo>
                  <a:pt x="227750" y="714820"/>
                  <a:pt x="256671" y="804497"/>
                  <a:pt x="401272" y="815258"/>
                </a:cubicBezTo>
                <a:cubicBezTo>
                  <a:pt x="542261" y="826019"/>
                  <a:pt x="694093" y="768625"/>
                  <a:pt x="770008" y="965917"/>
                </a:cubicBezTo>
                <a:cubicBezTo>
                  <a:pt x="791699" y="1026898"/>
                  <a:pt x="925458" y="1008963"/>
                  <a:pt x="1008605" y="1019724"/>
                </a:cubicBezTo>
                <a:cubicBezTo>
                  <a:pt x="1189357" y="1044833"/>
                  <a:pt x="1380957" y="1019724"/>
                  <a:pt x="1554478" y="1098641"/>
                </a:cubicBezTo>
                <a:cubicBezTo>
                  <a:pt x="1623165" y="1127337"/>
                  <a:pt x="1670160" y="1148860"/>
                  <a:pt x="1634010" y="1227777"/>
                </a:cubicBezTo>
                <a:cubicBezTo>
                  <a:pt x="1597859" y="1310280"/>
                  <a:pt x="1644855" y="1338976"/>
                  <a:pt x="1702696" y="1371261"/>
                </a:cubicBezTo>
                <a:cubicBezTo>
                  <a:pt x="1746077" y="1396370"/>
                  <a:pt x="1811148" y="1389197"/>
                  <a:pt x="1847299" y="1464526"/>
                </a:cubicBezTo>
                <a:cubicBezTo>
                  <a:pt x="1467717" y="1453764"/>
                  <a:pt x="1098981" y="1392783"/>
                  <a:pt x="723015" y="1450177"/>
                </a:cubicBezTo>
                <a:cubicBezTo>
                  <a:pt x="1135131" y="1593662"/>
                  <a:pt x="1587014" y="1586487"/>
                  <a:pt x="1991901" y="1751495"/>
                </a:cubicBezTo>
                <a:cubicBezTo>
                  <a:pt x="1977441" y="1808889"/>
                  <a:pt x="1883449" y="1783778"/>
                  <a:pt x="1879835" y="1869870"/>
                </a:cubicBezTo>
                <a:cubicBezTo>
                  <a:pt x="2093123" y="1959548"/>
                  <a:pt x="2349794" y="1898566"/>
                  <a:pt x="2573927" y="2031290"/>
                </a:cubicBezTo>
                <a:cubicBezTo>
                  <a:pt x="2443785" y="2092271"/>
                  <a:pt x="2324488" y="1991831"/>
                  <a:pt x="2201575" y="2049225"/>
                </a:cubicBezTo>
                <a:cubicBezTo>
                  <a:pt x="2241342" y="2135316"/>
                  <a:pt x="4041644" y="2666208"/>
                  <a:pt x="4367000" y="2723602"/>
                </a:cubicBezTo>
                <a:cubicBezTo>
                  <a:pt x="4615085" y="2767993"/>
                  <a:pt x="5038048" y="2838109"/>
                  <a:pt x="5497485" y="2912009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38DE6150-228A-EEC5-5488-4CDA1BA516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751094" y="1058779"/>
            <a:ext cx="5602705" cy="3415943"/>
          </a:xfrm>
        </p:spPr>
        <p:txBody>
          <a:bodyPr anchor="ctr">
            <a:normAutofit/>
          </a:bodyPr>
          <a:lstStyle/>
          <a:p>
            <a:pPr algn="l"/>
            <a:r>
              <a:rPr lang="en-US" altLang="ko-KR" sz="5200" b="1" dirty="0"/>
              <a:t>Assignment4</a:t>
            </a:r>
            <a:br>
              <a:rPr lang="en-US" altLang="ko-KR" sz="5200" dirty="0"/>
            </a:br>
            <a:br>
              <a:rPr lang="en-US" altLang="ko-KR" sz="2000" dirty="0"/>
            </a:br>
            <a:r>
              <a:rPr lang="en-US" altLang="ko-KR" sz="24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Game Programming</a:t>
            </a:r>
            <a:endParaRPr lang="ko-KR" altLang="en-US" sz="52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0FF5649-449C-357A-191B-DF85438D00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38200" y="5041616"/>
            <a:ext cx="3781926" cy="1246472"/>
          </a:xfrm>
        </p:spPr>
        <p:txBody>
          <a:bodyPr anchor="ctr">
            <a:normAutofit/>
          </a:bodyPr>
          <a:lstStyle/>
          <a:p>
            <a:pPr algn="l"/>
            <a:r>
              <a:rPr lang="en-US" altLang="ko-KR" dirty="0"/>
              <a:t>201811280 </a:t>
            </a:r>
            <a:r>
              <a:rPr lang="ko-KR" altLang="en-US" dirty="0" err="1"/>
              <a:t>이승제</a:t>
            </a:r>
            <a:endParaRPr lang="ko-KR" altLang="en-US"/>
          </a:p>
        </p:txBody>
      </p:sp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A66B42C7-AADC-A6CF-5570-22EC7AF28C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634007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35"/>
    </mc:Choice>
    <mc:Fallback xmlns="">
      <p:transition spd="slow" advTm="48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8DED6BC-9A3E-48D4-AD7C-A56D63F54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B6E033A-DB2E-49B8-B600-B38E0C280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3235" y="1371600"/>
            <a:ext cx="4529312" cy="3589977"/>
          </a:xfrm>
          <a:custGeom>
            <a:avLst/>
            <a:gdLst>
              <a:gd name="connsiteX0" fmla="*/ 5462602 w 5470628"/>
              <a:gd name="connsiteY0" fmla="*/ 1413608 h 3193741"/>
              <a:gd name="connsiteX1" fmla="*/ 5465724 w 5470628"/>
              <a:gd name="connsiteY1" fmla="*/ 1421881 h 3193741"/>
              <a:gd name="connsiteX2" fmla="*/ 5465025 w 5470628"/>
              <a:gd name="connsiteY2" fmla="*/ 1466556 h 3193741"/>
              <a:gd name="connsiteX3" fmla="*/ 5463208 w 5470628"/>
              <a:gd name="connsiteY3" fmla="*/ 1466226 h 3193741"/>
              <a:gd name="connsiteX4" fmla="*/ 5463242 w 5470628"/>
              <a:gd name="connsiteY4" fmla="*/ 1451866 h 3193741"/>
              <a:gd name="connsiteX5" fmla="*/ 5462894 w 5470628"/>
              <a:gd name="connsiteY5" fmla="*/ 1423194 h 3193741"/>
              <a:gd name="connsiteX6" fmla="*/ 5461417 w 5470628"/>
              <a:gd name="connsiteY6" fmla="*/ 1391849 h 3193741"/>
              <a:gd name="connsiteX7" fmla="*/ 5462246 w 5470628"/>
              <a:gd name="connsiteY7" fmla="*/ 1401944 h 3193741"/>
              <a:gd name="connsiteX8" fmla="*/ 5462602 w 5470628"/>
              <a:gd name="connsiteY8" fmla="*/ 1413608 h 3193741"/>
              <a:gd name="connsiteX9" fmla="*/ 5459078 w 5470628"/>
              <a:gd name="connsiteY9" fmla="*/ 1404268 h 3193741"/>
              <a:gd name="connsiteX10" fmla="*/ 5460137 w 5470628"/>
              <a:gd name="connsiteY10" fmla="*/ 1393780 h 3193741"/>
              <a:gd name="connsiteX11" fmla="*/ 5461417 w 5470628"/>
              <a:gd name="connsiteY11" fmla="*/ 1391849 h 3193741"/>
              <a:gd name="connsiteX12" fmla="*/ 614271 w 5470628"/>
              <a:gd name="connsiteY12" fmla="*/ 1052206 h 3193741"/>
              <a:gd name="connsiteX13" fmla="*/ 611497 w 5470628"/>
              <a:gd name="connsiteY13" fmla="*/ 1055389 h 3193741"/>
              <a:gd name="connsiteX14" fmla="*/ 630277 w 5470628"/>
              <a:gd name="connsiteY14" fmla="*/ 1065215 h 3193741"/>
              <a:gd name="connsiteX15" fmla="*/ 651856 w 5470628"/>
              <a:gd name="connsiteY15" fmla="*/ 1067584 h 3193741"/>
              <a:gd name="connsiteX16" fmla="*/ 614271 w 5470628"/>
              <a:gd name="connsiteY16" fmla="*/ 1052206 h 3193741"/>
              <a:gd name="connsiteX17" fmla="*/ 810628 w 5470628"/>
              <a:gd name="connsiteY17" fmla="*/ 695550 h 3193741"/>
              <a:gd name="connsiteX18" fmla="*/ 1033084 w 5470628"/>
              <a:gd name="connsiteY18" fmla="*/ 791270 h 3193741"/>
              <a:gd name="connsiteX19" fmla="*/ 1036153 w 5470628"/>
              <a:gd name="connsiteY19" fmla="*/ 788050 h 3193741"/>
              <a:gd name="connsiteX20" fmla="*/ 810628 w 5470628"/>
              <a:gd name="connsiteY20" fmla="*/ 695550 h 3193741"/>
              <a:gd name="connsiteX21" fmla="*/ 4850908 w 5470628"/>
              <a:gd name="connsiteY21" fmla="*/ 727 h 3193741"/>
              <a:gd name="connsiteX22" fmla="*/ 4858584 w 5470628"/>
              <a:gd name="connsiteY22" fmla="*/ 13795 h 3193741"/>
              <a:gd name="connsiteX23" fmla="*/ 4843408 w 5470628"/>
              <a:gd name="connsiteY23" fmla="*/ 37224 h 3193741"/>
              <a:gd name="connsiteX24" fmla="*/ 4871062 w 5470628"/>
              <a:gd name="connsiteY24" fmla="*/ 78954 h 3193741"/>
              <a:gd name="connsiteX25" fmla="*/ 4989038 w 5470628"/>
              <a:gd name="connsiteY25" fmla="*/ 66799 h 3193741"/>
              <a:gd name="connsiteX26" fmla="*/ 5002636 w 5470628"/>
              <a:gd name="connsiteY26" fmla="*/ 79388 h 3193741"/>
              <a:gd name="connsiteX27" fmla="*/ 5008332 w 5470628"/>
              <a:gd name="connsiteY27" fmla="*/ 140859 h 3193741"/>
              <a:gd name="connsiteX28" fmla="*/ 5014326 w 5470628"/>
              <a:gd name="connsiteY28" fmla="*/ 155555 h 3193741"/>
              <a:gd name="connsiteX29" fmla="*/ 5030704 w 5470628"/>
              <a:gd name="connsiteY29" fmla="*/ 221190 h 3193741"/>
              <a:gd name="connsiteX30" fmla="*/ 5097262 w 5470628"/>
              <a:gd name="connsiteY30" fmla="*/ 317759 h 3193741"/>
              <a:gd name="connsiteX31" fmla="*/ 5165084 w 5470628"/>
              <a:gd name="connsiteY31" fmla="*/ 373367 h 3193741"/>
              <a:gd name="connsiteX32" fmla="*/ 5174137 w 5470628"/>
              <a:gd name="connsiteY32" fmla="*/ 389353 h 3193741"/>
              <a:gd name="connsiteX33" fmla="*/ 5192507 w 5470628"/>
              <a:gd name="connsiteY33" fmla="*/ 453561 h 3193741"/>
              <a:gd name="connsiteX34" fmla="*/ 5187160 w 5470628"/>
              <a:gd name="connsiteY34" fmla="*/ 467732 h 3193741"/>
              <a:gd name="connsiteX35" fmla="*/ 5160106 w 5470628"/>
              <a:gd name="connsiteY35" fmla="*/ 486904 h 3193741"/>
              <a:gd name="connsiteX36" fmla="*/ 5138948 w 5470628"/>
              <a:gd name="connsiteY36" fmla="*/ 528614 h 3193741"/>
              <a:gd name="connsiteX37" fmla="*/ 5097016 w 5470628"/>
              <a:gd name="connsiteY37" fmla="*/ 589923 h 3193741"/>
              <a:gd name="connsiteX38" fmla="*/ 5075869 w 5470628"/>
              <a:gd name="connsiteY38" fmla="*/ 608381 h 3193741"/>
              <a:gd name="connsiteX39" fmla="*/ 5093172 w 5470628"/>
              <a:gd name="connsiteY39" fmla="*/ 618385 h 3193741"/>
              <a:gd name="connsiteX40" fmla="*/ 5153518 w 5470628"/>
              <a:gd name="connsiteY40" fmla="*/ 687474 h 3193741"/>
              <a:gd name="connsiteX41" fmla="*/ 5074984 w 5470628"/>
              <a:gd name="connsiteY41" fmla="*/ 776941 h 3193741"/>
              <a:gd name="connsiteX42" fmla="*/ 5033348 w 5470628"/>
              <a:gd name="connsiteY42" fmla="*/ 805473 h 3193741"/>
              <a:gd name="connsiteX43" fmla="*/ 5116847 w 5470628"/>
              <a:gd name="connsiteY43" fmla="*/ 803426 h 3193741"/>
              <a:gd name="connsiteX44" fmla="*/ 5147902 w 5470628"/>
              <a:gd name="connsiteY44" fmla="*/ 833118 h 3193741"/>
              <a:gd name="connsiteX45" fmla="*/ 5161665 w 5470628"/>
              <a:gd name="connsiteY45" fmla="*/ 848297 h 3193741"/>
              <a:gd name="connsiteX46" fmla="*/ 5246520 w 5470628"/>
              <a:gd name="connsiteY46" fmla="*/ 942412 h 3193741"/>
              <a:gd name="connsiteX47" fmla="*/ 5235368 w 5470628"/>
              <a:gd name="connsiteY47" fmla="*/ 972946 h 3193741"/>
              <a:gd name="connsiteX48" fmla="*/ 5113739 w 5470628"/>
              <a:gd name="connsiteY48" fmla="*/ 1128845 h 3193741"/>
              <a:gd name="connsiteX49" fmla="*/ 5255034 w 5470628"/>
              <a:gd name="connsiteY49" fmla="*/ 1151117 h 3193741"/>
              <a:gd name="connsiteX50" fmla="*/ 5267513 w 5470628"/>
              <a:gd name="connsiteY50" fmla="*/ 1216275 h 3193741"/>
              <a:gd name="connsiteX51" fmla="*/ 5343113 w 5470628"/>
              <a:gd name="connsiteY51" fmla="*/ 1281854 h 3193741"/>
              <a:gd name="connsiteX52" fmla="*/ 5452014 w 5470628"/>
              <a:gd name="connsiteY52" fmla="*/ 1385543 h 3193741"/>
              <a:gd name="connsiteX53" fmla="*/ 5459078 w 5470628"/>
              <a:gd name="connsiteY53" fmla="*/ 1404268 h 3193741"/>
              <a:gd name="connsiteX54" fmla="*/ 5458838 w 5470628"/>
              <a:gd name="connsiteY54" fmla="*/ 1406644 h 3193741"/>
              <a:gd name="connsiteX55" fmla="*/ 5455752 w 5470628"/>
              <a:gd name="connsiteY55" fmla="*/ 1450751 h 3193741"/>
              <a:gd name="connsiteX56" fmla="*/ 5454594 w 5470628"/>
              <a:gd name="connsiteY56" fmla="*/ 1464662 h 3193741"/>
              <a:gd name="connsiteX57" fmla="*/ 5447215 w 5470628"/>
              <a:gd name="connsiteY57" fmla="*/ 1463321 h 3193741"/>
              <a:gd name="connsiteX58" fmla="*/ 5433934 w 5470628"/>
              <a:gd name="connsiteY58" fmla="*/ 1458428 h 3193741"/>
              <a:gd name="connsiteX59" fmla="*/ 5424276 w 5470628"/>
              <a:gd name="connsiteY59" fmla="*/ 1477014 h 3193741"/>
              <a:gd name="connsiteX60" fmla="*/ 5444628 w 5470628"/>
              <a:gd name="connsiteY60" fmla="*/ 1511562 h 3193741"/>
              <a:gd name="connsiteX61" fmla="*/ 5453752 w 5470628"/>
              <a:gd name="connsiteY61" fmla="*/ 1474786 h 3193741"/>
              <a:gd name="connsiteX62" fmla="*/ 5454594 w 5470628"/>
              <a:gd name="connsiteY62" fmla="*/ 1464662 h 3193741"/>
              <a:gd name="connsiteX63" fmla="*/ 5463208 w 5470628"/>
              <a:gd name="connsiteY63" fmla="*/ 1466226 h 3193741"/>
              <a:gd name="connsiteX64" fmla="*/ 5463164 w 5470628"/>
              <a:gd name="connsiteY64" fmla="*/ 1484226 h 3193741"/>
              <a:gd name="connsiteX65" fmla="*/ 5456160 w 5470628"/>
              <a:gd name="connsiteY65" fmla="*/ 1575885 h 3193741"/>
              <a:gd name="connsiteX66" fmla="*/ 5345636 w 5470628"/>
              <a:gd name="connsiteY66" fmla="*/ 1714543 h 3193741"/>
              <a:gd name="connsiteX67" fmla="*/ 5251319 w 5470628"/>
              <a:gd name="connsiteY67" fmla="*/ 1775792 h 3193741"/>
              <a:gd name="connsiteX68" fmla="*/ 5043512 w 5470628"/>
              <a:gd name="connsiteY68" fmla="*/ 2027305 h 3193741"/>
              <a:gd name="connsiteX69" fmla="*/ 4978144 w 5470628"/>
              <a:gd name="connsiteY69" fmla="*/ 2108535 h 3193741"/>
              <a:gd name="connsiteX70" fmla="*/ 5031476 w 5470628"/>
              <a:gd name="connsiteY70" fmla="*/ 2128173 h 3193741"/>
              <a:gd name="connsiteX71" fmla="*/ 4937389 w 5470628"/>
              <a:gd name="connsiteY71" fmla="*/ 2216441 h 3193741"/>
              <a:gd name="connsiteX72" fmla="*/ 4826122 w 5470628"/>
              <a:gd name="connsiteY72" fmla="*/ 2315331 h 3193741"/>
              <a:gd name="connsiteX73" fmla="*/ 2544647 w 5470628"/>
              <a:gd name="connsiteY73" fmla="*/ 3190975 h 3193741"/>
              <a:gd name="connsiteX74" fmla="*/ 1328257 w 5470628"/>
              <a:gd name="connsiteY74" fmla="*/ 3153006 h 3193741"/>
              <a:gd name="connsiteX75" fmla="*/ 977943 w 5470628"/>
              <a:gd name="connsiteY75" fmla="*/ 3082502 h 3193741"/>
              <a:gd name="connsiteX76" fmla="*/ 854473 w 5470628"/>
              <a:gd name="connsiteY76" fmla="*/ 2994250 h 3193741"/>
              <a:gd name="connsiteX77" fmla="*/ 811593 w 5470628"/>
              <a:gd name="connsiteY77" fmla="*/ 2970498 h 3193741"/>
              <a:gd name="connsiteX78" fmla="*/ 707024 w 5470628"/>
              <a:gd name="connsiteY78" fmla="*/ 2945439 h 3193741"/>
              <a:gd name="connsiteX79" fmla="*/ 523487 w 5470628"/>
              <a:gd name="connsiteY79" fmla="*/ 2886053 h 3193741"/>
              <a:gd name="connsiteX80" fmla="*/ 587884 w 5470628"/>
              <a:gd name="connsiteY80" fmla="*/ 2859746 h 3193741"/>
              <a:gd name="connsiteX81" fmla="*/ 779426 w 5470628"/>
              <a:gd name="connsiteY81" fmla="*/ 2885897 h 3193741"/>
              <a:gd name="connsiteX82" fmla="*/ 917288 w 5470628"/>
              <a:gd name="connsiteY82" fmla="*/ 2882248 h 3193741"/>
              <a:gd name="connsiteX83" fmla="*/ 718684 w 5470628"/>
              <a:gd name="connsiteY83" fmla="*/ 2819941 h 3193741"/>
              <a:gd name="connsiteX84" fmla="*/ 524650 w 5470628"/>
              <a:gd name="connsiteY84" fmla="*/ 2731220 h 3193741"/>
              <a:gd name="connsiteX85" fmla="*/ 670138 w 5470628"/>
              <a:gd name="connsiteY85" fmla="*/ 2735189 h 3193741"/>
              <a:gd name="connsiteX86" fmla="*/ 675382 w 5470628"/>
              <a:gd name="connsiteY86" fmla="*/ 2719369 h 3193741"/>
              <a:gd name="connsiteX87" fmla="*/ 542021 w 5470628"/>
              <a:gd name="connsiteY87" fmla="*/ 2601946 h 3193741"/>
              <a:gd name="connsiteX88" fmla="*/ 476895 w 5470628"/>
              <a:gd name="connsiteY88" fmla="*/ 2555976 h 3193741"/>
              <a:gd name="connsiteX89" fmla="*/ 188751 w 5470628"/>
              <a:gd name="connsiteY89" fmla="*/ 2428830 h 3193741"/>
              <a:gd name="connsiteX90" fmla="*/ 456762 w 5470628"/>
              <a:gd name="connsiteY90" fmla="*/ 2468731 h 3193741"/>
              <a:gd name="connsiteX91" fmla="*/ 174514 w 5470628"/>
              <a:gd name="connsiteY91" fmla="*/ 2345378 h 3193741"/>
              <a:gd name="connsiteX92" fmla="*/ 38827 w 5470628"/>
              <a:gd name="connsiteY92" fmla="*/ 2303685 h 3193741"/>
              <a:gd name="connsiteX93" fmla="*/ 3281 w 5470628"/>
              <a:gd name="connsiteY93" fmla="*/ 2273587 h 3193741"/>
              <a:gd name="connsiteX94" fmla="*/ 61590 w 5470628"/>
              <a:gd name="connsiteY94" fmla="*/ 2259170 h 3193741"/>
              <a:gd name="connsiteX95" fmla="*/ 242291 w 5470628"/>
              <a:gd name="connsiteY95" fmla="*/ 2250569 h 3193741"/>
              <a:gd name="connsiteX96" fmla="*/ 13205 w 5470628"/>
              <a:gd name="connsiteY96" fmla="*/ 2172263 h 3193741"/>
              <a:gd name="connsiteX97" fmla="*/ 180810 w 5470628"/>
              <a:gd name="connsiteY97" fmla="*/ 2168333 h 3193741"/>
              <a:gd name="connsiteX98" fmla="*/ 226020 w 5470628"/>
              <a:gd name="connsiteY98" fmla="*/ 2121100 h 3193741"/>
              <a:gd name="connsiteX99" fmla="*/ 299145 w 5470628"/>
              <a:gd name="connsiteY99" fmla="*/ 2044862 h 3193741"/>
              <a:gd name="connsiteX100" fmla="*/ 350236 w 5470628"/>
              <a:gd name="connsiteY100" fmla="*/ 2001187 h 3193741"/>
              <a:gd name="connsiteX101" fmla="*/ 365223 w 5470628"/>
              <a:gd name="connsiteY101" fmla="*/ 1881218 h 3193741"/>
              <a:gd name="connsiteX102" fmla="*/ 310707 w 5470628"/>
              <a:gd name="connsiteY102" fmla="*/ 1758752 h 3193741"/>
              <a:gd name="connsiteX103" fmla="*/ 181659 w 5470628"/>
              <a:gd name="connsiteY103" fmla="*/ 1709137 h 3193741"/>
              <a:gd name="connsiteX104" fmla="*/ 213063 w 5470628"/>
              <a:gd name="connsiteY104" fmla="*/ 1632021 h 3193741"/>
              <a:gd name="connsiteX105" fmla="*/ 481390 w 5470628"/>
              <a:gd name="connsiteY105" fmla="*/ 1644125 h 3193741"/>
              <a:gd name="connsiteX106" fmla="*/ 68930 w 5470628"/>
              <a:gd name="connsiteY106" fmla="*/ 1457537 h 3193741"/>
              <a:gd name="connsiteX107" fmla="*/ 135138 w 5470628"/>
              <a:gd name="connsiteY107" fmla="*/ 1440976 h 3193741"/>
              <a:gd name="connsiteX108" fmla="*/ 131611 w 5470628"/>
              <a:gd name="connsiteY108" fmla="*/ 1427642 h 3193741"/>
              <a:gd name="connsiteX109" fmla="*/ 130443 w 5470628"/>
              <a:gd name="connsiteY109" fmla="*/ 1343795 h 3193741"/>
              <a:gd name="connsiteX110" fmla="*/ 138930 w 5470628"/>
              <a:gd name="connsiteY110" fmla="*/ 1304094 h 3193741"/>
              <a:gd name="connsiteX111" fmla="*/ 118409 w 5470628"/>
              <a:gd name="connsiteY111" fmla="*/ 1262212 h 3193741"/>
              <a:gd name="connsiteX112" fmla="*/ 421410 w 5470628"/>
              <a:gd name="connsiteY112" fmla="*/ 1304757 h 3193741"/>
              <a:gd name="connsiteX113" fmla="*/ 655702 w 5470628"/>
              <a:gd name="connsiteY113" fmla="*/ 1291801 h 3193741"/>
              <a:gd name="connsiteX114" fmla="*/ 648299 w 5470628"/>
              <a:gd name="connsiteY114" fmla="*/ 1287715 h 3193741"/>
              <a:gd name="connsiteX115" fmla="*/ 531027 w 5470628"/>
              <a:gd name="connsiteY115" fmla="*/ 1193967 h 3193741"/>
              <a:gd name="connsiteX116" fmla="*/ 526433 w 5470628"/>
              <a:gd name="connsiteY116" fmla="*/ 1191913 h 3193741"/>
              <a:gd name="connsiteX117" fmla="*/ 504666 w 5470628"/>
              <a:gd name="connsiteY117" fmla="*/ 1177230 h 3193741"/>
              <a:gd name="connsiteX118" fmla="*/ 482307 w 5470628"/>
              <a:gd name="connsiteY118" fmla="*/ 1162618 h 3193741"/>
              <a:gd name="connsiteX119" fmla="*/ 479029 w 5470628"/>
              <a:gd name="connsiteY119" fmla="*/ 1162540 h 3193741"/>
              <a:gd name="connsiteX120" fmla="*/ 447663 w 5470628"/>
              <a:gd name="connsiteY120" fmla="*/ 1132649 h 3193741"/>
              <a:gd name="connsiteX121" fmla="*/ 438547 w 5470628"/>
              <a:gd name="connsiteY121" fmla="*/ 1110977 h 3193741"/>
              <a:gd name="connsiteX122" fmla="*/ 405343 w 5470628"/>
              <a:gd name="connsiteY122" fmla="*/ 1089612 h 3193741"/>
              <a:gd name="connsiteX123" fmla="*/ 371373 w 5470628"/>
              <a:gd name="connsiteY123" fmla="*/ 1070238 h 3193741"/>
              <a:gd name="connsiteX124" fmla="*/ 290358 w 5470628"/>
              <a:gd name="connsiteY124" fmla="*/ 1059884 h 3193741"/>
              <a:gd name="connsiteX125" fmla="*/ 235140 w 5470628"/>
              <a:gd name="connsiteY125" fmla="*/ 1029322 h 3193741"/>
              <a:gd name="connsiteX126" fmla="*/ 300494 w 5470628"/>
              <a:gd name="connsiteY126" fmla="*/ 1032083 h 3193741"/>
              <a:gd name="connsiteX127" fmla="*/ 239661 w 5470628"/>
              <a:gd name="connsiteY127" fmla="*/ 997457 h 3193741"/>
              <a:gd name="connsiteX128" fmla="*/ 204788 w 5470628"/>
              <a:gd name="connsiteY128" fmla="*/ 959211 h 3193741"/>
              <a:gd name="connsiteX129" fmla="*/ 207583 w 5470628"/>
              <a:gd name="connsiteY129" fmla="*/ 947009 h 3193741"/>
              <a:gd name="connsiteX130" fmla="*/ 223061 w 5470628"/>
              <a:gd name="connsiteY130" fmla="*/ 947033 h 3193741"/>
              <a:gd name="connsiteX131" fmla="*/ 280015 w 5470628"/>
              <a:gd name="connsiteY131" fmla="*/ 972164 h 3193741"/>
              <a:gd name="connsiteX132" fmla="*/ 353948 w 5470628"/>
              <a:gd name="connsiteY132" fmla="*/ 1006865 h 3193741"/>
              <a:gd name="connsiteX133" fmla="*/ 240466 w 5470628"/>
              <a:gd name="connsiteY133" fmla="*/ 939943 h 3193741"/>
              <a:gd name="connsiteX134" fmla="*/ 158812 w 5470628"/>
              <a:gd name="connsiteY134" fmla="*/ 891467 h 3193741"/>
              <a:gd name="connsiteX135" fmla="*/ 139551 w 5470628"/>
              <a:gd name="connsiteY135" fmla="*/ 855364 h 3193741"/>
              <a:gd name="connsiteX136" fmla="*/ 145731 w 5470628"/>
              <a:gd name="connsiteY136" fmla="*/ 844888 h 3193741"/>
              <a:gd name="connsiteX137" fmla="*/ 158154 w 5470628"/>
              <a:gd name="connsiteY137" fmla="*/ 848366 h 3193741"/>
              <a:gd name="connsiteX138" fmla="*/ 169370 w 5470628"/>
              <a:gd name="connsiteY138" fmla="*/ 856260 h 3193741"/>
              <a:gd name="connsiteX139" fmla="*/ 288295 w 5470628"/>
              <a:gd name="connsiteY139" fmla="*/ 915169 h 3193741"/>
              <a:gd name="connsiteX140" fmla="*/ 462694 w 5470628"/>
              <a:gd name="connsiteY140" fmla="*/ 994643 h 3193741"/>
              <a:gd name="connsiteX141" fmla="*/ 531910 w 5470628"/>
              <a:gd name="connsiteY141" fmla="*/ 1006664 h 3193741"/>
              <a:gd name="connsiteX142" fmla="*/ 333940 w 5470628"/>
              <a:gd name="connsiteY142" fmla="*/ 893507 h 3193741"/>
              <a:gd name="connsiteX143" fmla="*/ 181443 w 5470628"/>
              <a:gd name="connsiteY143" fmla="*/ 746608 h 3193741"/>
              <a:gd name="connsiteX144" fmla="*/ 162678 w 5470628"/>
              <a:gd name="connsiteY144" fmla="*/ 737018 h 3193741"/>
              <a:gd name="connsiteX145" fmla="*/ 156307 w 5470628"/>
              <a:gd name="connsiteY145" fmla="*/ 730435 h 3193741"/>
              <a:gd name="connsiteX146" fmla="*/ 117227 w 5470628"/>
              <a:gd name="connsiteY146" fmla="*/ 677515 h 3193741"/>
              <a:gd name="connsiteX147" fmla="*/ 113655 w 5470628"/>
              <a:gd name="connsiteY147" fmla="*/ 663474 h 3193741"/>
              <a:gd name="connsiteX148" fmla="*/ 115226 w 5470628"/>
              <a:gd name="connsiteY148" fmla="*/ 636712 h 3193741"/>
              <a:gd name="connsiteX149" fmla="*/ 105067 w 5470628"/>
              <a:gd name="connsiteY149" fmla="*/ 622046 h 3193741"/>
              <a:gd name="connsiteX150" fmla="*/ 104113 w 5470628"/>
              <a:gd name="connsiteY150" fmla="*/ 611722 h 3193741"/>
              <a:gd name="connsiteX151" fmla="*/ 118895 w 5470628"/>
              <a:gd name="connsiteY151" fmla="*/ 610169 h 3193741"/>
              <a:gd name="connsiteX152" fmla="*/ 163095 w 5470628"/>
              <a:gd name="connsiteY152" fmla="*/ 640642 h 3193741"/>
              <a:gd name="connsiteX153" fmla="*/ 185766 w 5470628"/>
              <a:gd name="connsiteY153" fmla="*/ 641454 h 3193741"/>
              <a:gd name="connsiteX154" fmla="*/ 212892 w 5470628"/>
              <a:gd name="connsiteY154" fmla="*/ 637457 h 3193741"/>
              <a:gd name="connsiteX155" fmla="*/ 223932 w 5470628"/>
              <a:gd name="connsiteY155" fmla="*/ 647271 h 3193741"/>
              <a:gd name="connsiteX156" fmla="*/ 287167 w 5470628"/>
              <a:gd name="connsiteY156" fmla="*/ 691571 h 3193741"/>
              <a:gd name="connsiteX157" fmla="*/ 330380 w 5470628"/>
              <a:gd name="connsiteY157" fmla="*/ 692506 h 3193741"/>
              <a:gd name="connsiteX158" fmla="*/ 296172 w 5470628"/>
              <a:gd name="connsiteY158" fmla="*/ 688108 h 3193741"/>
              <a:gd name="connsiteX159" fmla="*/ 286974 w 5470628"/>
              <a:gd name="connsiteY159" fmla="*/ 674512 h 3193741"/>
              <a:gd name="connsiteX160" fmla="*/ 286166 w 5470628"/>
              <a:gd name="connsiteY160" fmla="*/ 661798 h 3193741"/>
              <a:gd name="connsiteX161" fmla="*/ 236268 w 5470628"/>
              <a:gd name="connsiteY161" fmla="*/ 635338 h 3193741"/>
              <a:gd name="connsiteX162" fmla="*/ 231734 w 5470628"/>
              <a:gd name="connsiteY162" fmla="*/ 634225 h 3193741"/>
              <a:gd name="connsiteX163" fmla="*/ 221253 w 5470628"/>
              <a:gd name="connsiteY163" fmla="*/ 623870 h 3193741"/>
              <a:gd name="connsiteX164" fmla="*/ 237564 w 5470628"/>
              <a:gd name="connsiteY164" fmla="*/ 613590 h 3193741"/>
              <a:gd name="connsiteX165" fmla="*/ 282259 w 5470628"/>
              <a:gd name="connsiteY165" fmla="*/ 619091 h 3193741"/>
              <a:gd name="connsiteX166" fmla="*/ 370630 w 5470628"/>
              <a:gd name="connsiteY166" fmla="*/ 665566 h 3193741"/>
              <a:gd name="connsiteX167" fmla="*/ 498017 w 5470628"/>
              <a:gd name="connsiteY167" fmla="*/ 740532 h 3193741"/>
              <a:gd name="connsiteX168" fmla="*/ 918036 w 5470628"/>
              <a:gd name="connsiteY168" fmla="*/ 924307 h 3193741"/>
              <a:gd name="connsiteX169" fmla="*/ 1079304 w 5470628"/>
              <a:gd name="connsiteY169" fmla="*/ 984494 h 3193741"/>
              <a:gd name="connsiteX170" fmla="*/ 1079935 w 5470628"/>
              <a:gd name="connsiteY170" fmla="*/ 980383 h 3193741"/>
              <a:gd name="connsiteX171" fmla="*/ 1079695 w 5470628"/>
              <a:gd name="connsiteY171" fmla="*/ 976616 h 3193741"/>
              <a:gd name="connsiteX172" fmla="*/ 966178 w 5470628"/>
              <a:gd name="connsiteY172" fmla="*/ 937219 h 3193741"/>
              <a:gd name="connsiteX173" fmla="*/ 720106 w 5470628"/>
              <a:gd name="connsiteY173" fmla="*/ 807112 h 3193741"/>
              <a:gd name="connsiteX174" fmla="*/ 698823 w 5470628"/>
              <a:gd name="connsiteY174" fmla="*/ 804708 h 3193741"/>
              <a:gd name="connsiteX175" fmla="*/ 664513 w 5470628"/>
              <a:gd name="connsiteY175" fmla="*/ 784663 h 3193741"/>
              <a:gd name="connsiteX176" fmla="*/ 660380 w 5470628"/>
              <a:gd name="connsiteY176" fmla="*/ 771165 h 3193741"/>
              <a:gd name="connsiteX177" fmla="*/ 584959 w 5470628"/>
              <a:gd name="connsiteY177" fmla="*/ 722409 h 3193741"/>
              <a:gd name="connsiteX178" fmla="*/ 435649 w 5470628"/>
              <a:gd name="connsiteY178" fmla="*/ 639659 h 3193741"/>
              <a:gd name="connsiteX179" fmla="*/ 404944 w 5470628"/>
              <a:gd name="connsiteY179" fmla="*/ 606128 h 3193741"/>
              <a:gd name="connsiteX180" fmla="*/ 408476 w 5470628"/>
              <a:gd name="connsiteY180" fmla="*/ 591466 h 3193741"/>
              <a:gd name="connsiteX181" fmla="*/ 425225 w 5470628"/>
              <a:gd name="connsiteY181" fmla="*/ 592759 h 3193741"/>
              <a:gd name="connsiteX182" fmla="*/ 487115 w 5470628"/>
              <a:gd name="connsiteY182" fmla="*/ 620614 h 3193741"/>
              <a:gd name="connsiteX183" fmla="*/ 550277 w 5470628"/>
              <a:gd name="connsiteY183" fmla="*/ 649738 h 3193741"/>
              <a:gd name="connsiteX184" fmla="*/ 544421 w 5470628"/>
              <a:gd name="connsiteY184" fmla="*/ 641907 h 3193741"/>
              <a:gd name="connsiteX185" fmla="*/ 431905 w 5470628"/>
              <a:gd name="connsiteY185" fmla="*/ 580799 h 3193741"/>
              <a:gd name="connsiteX186" fmla="*/ 351177 w 5470628"/>
              <a:gd name="connsiteY186" fmla="*/ 528177 h 3193741"/>
              <a:gd name="connsiteX187" fmla="*/ 339749 w 5470628"/>
              <a:gd name="connsiteY187" fmla="*/ 498244 h 3193741"/>
              <a:gd name="connsiteX188" fmla="*/ 346313 w 5470628"/>
              <a:gd name="connsiteY188" fmla="*/ 489145 h 3193741"/>
              <a:gd name="connsiteX189" fmla="*/ 356579 w 5470628"/>
              <a:gd name="connsiteY189" fmla="*/ 491460 h 3193741"/>
              <a:gd name="connsiteX190" fmla="*/ 371505 w 5470628"/>
              <a:gd name="connsiteY190" fmla="*/ 501516 h 3193741"/>
              <a:gd name="connsiteX191" fmla="*/ 476275 w 5470628"/>
              <a:gd name="connsiteY191" fmla="*/ 553122 h 3193741"/>
              <a:gd name="connsiteX192" fmla="*/ 649952 w 5470628"/>
              <a:gd name="connsiteY192" fmla="*/ 635294 h 3193741"/>
              <a:gd name="connsiteX193" fmla="*/ 727161 w 5470628"/>
              <a:gd name="connsiteY193" fmla="*/ 651328 h 3193741"/>
              <a:gd name="connsiteX194" fmla="*/ 722417 w 5470628"/>
              <a:gd name="connsiteY194" fmla="*/ 646921 h 3193741"/>
              <a:gd name="connsiteX195" fmla="*/ 546079 w 5470628"/>
              <a:gd name="connsiteY195" fmla="*/ 546328 h 3193741"/>
              <a:gd name="connsiteX196" fmla="*/ 378182 w 5470628"/>
              <a:gd name="connsiteY196" fmla="*/ 386585 h 3193741"/>
              <a:gd name="connsiteX197" fmla="*/ 370158 w 5470628"/>
              <a:gd name="connsiteY197" fmla="*/ 382100 h 3193741"/>
              <a:gd name="connsiteX198" fmla="*/ 357861 w 5470628"/>
              <a:gd name="connsiteY198" fmla="*/ 371252 h 3193741"/>
              <a:gd name="connsiteX199" fmla="*/ 331313 w 5470628"/>
              <a:gd name="connsiteY199" fmla="*/ 328203 h 3193741"/>
              <a:gd name="connsiteX200" fmla="*/ 319354 w 5470628"/>
              <a:gd name="connsiteY200" fmla="*/ 299282 h 3193741"/>
              <a:gd name="connsiteX201" fmla="*/ 319682 w 5470628"/>
              <a:gd name="connsiteY201" fmla="*/ 285719 h 3193741"/>
              <a:gd name="connsiteX202" fmla="*/ 306391 w 5470628"/>
              <a:gd name="connsiteY202" fmla="*/ 268585 h 3193741"/>
              <a:gd name="connsiteX203" fmla="*/ 303294 w 5470628"/>
              <a:gd name="connsiteY203" fmla="*/ 257334 h 3193741"/>
              <a:gd name="connsiteX204" fmla="*/ 319242 w 5470628"/>
              <a:gd name="connsiteY204" fmla="*/ 255403 h 3193741"/>
              <a:gd name="connsiteX205" fmla="*/ 364093 w 5470628"/>
              <a:gd name="connsiteY205" fmla="*/ 286745 h 3193741"/>
              <a:gd name="connsiteX206" fmla="*/ 385301 w 5470628"/>
              <a:gd name="connsiteY206" fmla="*/ 287973 h 3193741"/>
              <a:gd name="connsiteX207" fmla="*/ 417598 w 5470628"/>
              <a:gd name="connsiteY207" fmla="*/ 285722 h 3193741"/>
              <a:gd name="connsiteX208" fmla="*/ 440155 w 5470628"/>
              <a:gd name="connsiteY208" fmla="*/ 308139 h 3193741"/>
              <a:gd name="connsiteX209" fmla="*/ 534406 w 5470628"/>
              <a:gd name="connsiteY209" fmla="*/ 339430 h 3193741"/>
              <a:gd name="connsiteX210" fmla="*/ 495633 w 5470628"/>
              <a:gd name="connsiteY210" fmla="*/ 333450 h 3193741"/>
              <a:gd name="connsiteX211" fmla="*/ 486289 w 5470628"/>
              <a:gd name="connsiteY211" fmla="*/ 322243 h 3193741"/>
              <a:gd name="connsiteX212" fmla="*/ 484000 w 5470628"/>
              <a:gd name="connsiteY212" fmla="*/ 304964 h 3193741"/>
              <a:gd name="connsiteX213" fmla="*/ 436911 w 5470628"/>
              <a:gd name="connsiteY213" fmla="*/ 280536 h 3193741"/>
              <a:gd name="connsiteX214" fmla="*/ 426865 w 5470628"/>
              <a:gd name="connsiteY214" fmla="*/ 277007 h 3193741"/>
              <a:gd name="connsiteX215" fmla="*/ 420654 w 5470628"/>
              <a:gd name="connsiteY215" fmla="*/ 268269 h 3193741"/>
              <a:gd name="connsiteX216" fmla="*/ 432329 w 5470628"/>
              <a:gd name="connsiteY216" fmla="*/ 259975 h 3193741"/>
              <a:gd name="connsiteX217" fmla="*/ 447672 w 5470628"/>
              <a:gd name="connsiteY217" fmla="*/ 257879 h 3193741"/>
              <a:gd name="connsiteX218" fmla="*/ 502242 w 5470628"/>
              <a:gd name="connsiteY218" fmla="*/ 273572 h 3193741"/>
              <a:gd name="connsiteX219" fmla="*/ 659874 w 5470628"/>
              <a:gd name="connsiteY219" fmla="*/ 365516 h 3193741"/>
              <a:gd name="connsiteX220" fmla="*/ 829177 w 5470628"/>
              <a:gd name="connsiteY220" fmla="*/ 444421 h 3193741"/>
              <a:gd name="connsiteX221" fmla="*/ 1231903 w 5470628"/>
              <a:gd name="connsiteY221" fmla="*/ 613682 h 3193741"/>
              <a:gd name="connsiteX222" fmla="*/ 1911736 w 5470628"/>
              <a:gd name="connsiteY222" fmla="*/ 685084 h 3193741"/>
              <a:gd name="connsiteX223" fmla="*/ 2564313 w 5470628"/>
              <a:gd name="connsiteY223" fmla="*/ 632143 h 3193741"/>
              <a:gd name="connsiteX224" fmla="*/ 2657304 w 5470628"/>
              <a:gd name="connsiteY224" fmla="*/ 624913 h 3193741"/>
              <a:gd name="connsiteX225" fmla="*/ 4235818 w 5470628"/>
              <a:gd name="connsiteY225" fmla="*/ 259339 h 3193741"/>
              <a:gd name="connsiteX226" fmla="*/ 4460331 w 5470628"/>
              <a:gd name="connsiteY226" fmla="*/ 176864 h 3193741"/>
              <a:gd name="connsiteX227" fmla="*/ 4499578 w 5470628"/>
              <a:gd name="connsiteY227" fmla="*/ 186791 h 3193741"/>
              <a:gd name="connsiteX228" fmla="*/ 4514640 w 5470628"/>
              <a:gd name="connsiteY228" fmla="*/ 188841 h 3193741"/>
              <a:gd name="connsiteX229" fmla="*/ 4516523 w 5470628"/>
              <a:gd name="connsiteY229" fmla="*/ 189988 h 3193741"/>
              <a:gd name="connsiteX230" fmla="*/ 4518126 w 5470628"/>
              <a:gd name="connsiteY230" fmla="*/ 189316 h 3193741"/>
              <a:gd name="connsiteX231" fmla="*/ 4514640 w 5470628"/>
              <a:gd name="connsiteY231" fmla="*/ 188841 h 3193741"/>
              <a:gd name="connsiteX232" fmla="*/ 4511569 w 5470628"/>
              <a:gd name="connsiteY232" fmla="*/ 186970 h 3193741"/>
              <a:gd name="connsiteX233" fmla="*/ 4510888 w 5470628"/>
              <a:gd name="connsiteY233" fmla="*/ 180943 h 3193741"/>
              <a:gd name="connsiteX234" fmla="*/ 4531865 w 5470628"/>
              <a:gd name="connsiteY234" fmla="*/ 155151 h 3193741"/>
              <a:gd name="connsiteX235" fmla="*/ 4573441 w 5470628"/>
              <a:gd name="connsiteY235" fmla="*/ 139676 h 3193741"/>
              <a:gd name="connsiteX236" fmla="*/ 4594964 w 5470628"/>
              <a:gd name="connsiteY236" fmla="*/ 145847 h 3193741"/>
              <a:gd name="connsiteX237" fmla="*/ 4623059 w 5470628"/>
              <a:gd name="connsiteY237" fmla="*/ 152410 h 3193741"/>
              <a:gd name="connsiteX238" fmla="*/ 4748356 w 5470628"/>
              <a:gd name="connsiteY238" fmla="*/ 68192 h 3193741"/>
              <a:gd name="connsiteX239" fmla="*/ 4833812 w 5470628"/>
              <a:gd name="connsiteY239" fmla="*/ 8017 h 3193741"/>
              <a:gd name="connsiteX240" fmla="*/ 4850908 w 5470628"/>
              <a:gd name="connsiteY240" fmla="*/ 727 h 3193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</a:cxnLst>
            <a:rect l="l" t="t" r="r" b="b"/>
            <a:pathLst>
              <a:path w="5470628" h="3193741">
                <a:moveTo>
                  <a:pt x="5462602" y="1413608"/>
                </a:moveTo>
                <a:lnTo>
                  <a:pt x="5465724" y="1421881"/>
                </a:lnTo>
                <a:cubicBezTo>
                  <a:pt x="5472118" y="1444281"/>
                  <a:pt x="5472640" y="1461744"/>
                  <a:pt x="5465025" y="1466556"/>
                </a:cubicBezTo>
                <a:lnTo>
                  <a:pt x="5463208" y="1466226"/>
                </a:lnTo>
                <a:lnTo>
                  <a:pt x="5463242" y="1451866"/>
                </a:lnTo>
                <a:cubicBezTo>
                  <a:pt x="5463190" y="1441487"/>
                  <a:pt x="5463068" y="1431722"/>
                  <a:pt x="5462894" y="1423194"/>
                </a:cubicBezTo>
                <a:close/>
                <a:moveTo>
                  <a:pt x="5461417" y="1391849"/>
                </a:moveTo>
                <a:cubicBezTo>
                  <a:pt x="5461710" y="1392940"/>
                  <a:pt x="5461992" y="1396513"/>
                  <a:pt x="5462246" y="1401944"/>
                </a:cubicBezTo>
                <a:lnTo>
                  <a:pt x="5462602" y="1413608"/>
                </a:lnTo>
                <a:lnTo>
                  <a:pt x="5459078" y="1404268"/>
                </a:lnTo>
                <a:lnTo>
                  <a:pt x="5460137" y="1393780"/>
                </a:lnTo>
                <a:cubicBezTo>
                  <a:pt x="5460561" y="1391114"/>
                  <a:pt x="5460982" y="1390270"/>
                  <a:pt x="5461417" y="1391849"/>
                </a:cubicBezTo>
                <a:close/>
                <a:moveTo>
                  <a:pt x="614271" y="1052206"/>
                </a:moveTo>
                <a:cubicBezTo>
                  <a:pt x="613444" y="1053256"/>
                  <a:pt x="612323" y="1054339"/>
                  <a:pt x="611497" y="1055389"/>
                </a:cubicBezTo>
                <a:cubicBezTo>
                  <a:pt x="617673" y="1058912"/>
                  <a:pt x="624115" y="1061928"/>
                  <a:pt x="630277" y="1065215"/>
                </a:cubicBezTo>
                <a:cubicBezTo>
                  <a:pt x="637469" y="1066004"/>
                  <a:pt x="644958" y="1066759"/>
                  <a:pt x="651856" y="1067584"/>
                </a:cubicBezTo>
                <a:cubicBezTo>
                  <a:pt x="639327" y="1062458"/>
                  <a:pt x="626799" y="1057332"/>
                  <a:pt x="614271" y="1052206"/>
                </a:cubicBezTo>
                <a:close/>
                <a:moveTo>
                  <a:pt x="810628" y="695550"/>
                </a:moveTo>
                <a:cubicBezTo>
                  <a:pt x="873537" y="739416"/>
                  <a:pt x="951215" y="767494"/>
                  <a:pt x="1033084" y="791270"/>
                </a:cubicBezTo>
                <a:cubicBezTo>
                  <a:pt x="1034205" y="790184"/>
                  <a:pt x="1035031" y="789136"/>
                  <a:pt x="1036153" y="788050"/>
                </a:cubicBezTo>
                <a:cubicBezTo>
                  <a:pt x="960983" y="757296"/>
                  <a:pt x="885798" y="726306"/>
                  <a:pt x="810628" y="695550"/>
                </a:cubicBezTo>
                <a:close/>
                <a:moveTo>
                  <a:pt x="4850908" y="727"/>
                </a:moveTo>
                <a:cubicBezTo>
                  <a:pt x="4858191" y="2929"/>
                  <a:pt x="4860543" y="7152"/>
                  <a:pt x="4858584" y="13795"/>
                </a:cubicBezTo>
                <a:cubicBezTo>
                  <a:pt x="4855845" y="22194"/>
                  <a:pt x="4850092" y="30008"/>
                  <a:pt x="4843408" y="37224"/>
                </a:cubicBezTo>
                <a:cubicBezTo>
                  <a:pt x="4812232" y="71132"/>
                  <a:pt x="4827067" y="79774"/>
                  <a:pt x="4871062" y="78954"/>
                </a:cubicBezTo>
                <a:cubicBezTo>
                  <a:pt x="4910302" y="78234"/>
                  <a:pt x="4949507" y="72299"/>
                  <a:pt x="4989038" y="66799"/>
                </a:cubicBezTo>
                <a:cubicBezTo>
                  <a:pt x="5008500" y="63967"/>
                  <a:pt x="5009491" y="65509"/>
                  <a:pt x="5002636" y="79388"/>
                </a:cubicBezTo>
                <a:cubicBezTo>
                  <a:pt x="4991594" y="102315"/>
                  <a:pt x="4990844" y="123285"/>
                  <a:pt x="5008332" y="140859"/>
                </a:cubicBezTo>
                <a:cubicBezTo>
                  <a:pt x="5012456" y="144868"/>
                  <a:pt x="5015428" y="149491"/>
                  <a:pt x="5014326" y="155555"/>
                </a:cubicBezTo>
                <a:cubicBezTo>
                  <a:pt x="5009356" y="180357"/>
                  <a:pt x="5019874" y="200674"/>
                  <a:pt x="5030704" y="221190"/>
                </a:cubicBezTo>
                <a:cubicBezTo>
                  <a:pt x="5048958" y="255517"/>
                  <a:pt x="5072099" y="287116"/>
                  <a:pt x="5097262" y="317759"/>
                </a:cubicBezTo>
                <a:cubicBezTo>
                  <a:pt x="5115004" y="339336"/>
                  <a:pt x="5126222" y="365974"/>
                  <a:pt x="5165084" y="373367"/>
                </a:cubicBezTo>
                <a:cubicBezTo>
                  <a:pt x="5174420" y="375083"/>
                  <a:pt x="5177498" y="381353"/>
                  <a:pt x="5174137" y="389353"/>
                </a:cubicBezTo>
                <a:cubicBezTo>
                  <a:pt x="5163026" y="415847"/>
                  <a:pt x="5172067" y="436343"/>
                  <a:pt x="5192507" y="453561"/>
                </a:cubicBezTo>
                <a:cubicBezTo>
                  <a:pt x="5199734" y="459565"/>
                  <a:pt x="5197020" y="463690"/>
                  <a:pt x="5187160" y="467732"/>
                </a:cubicBezTo>
                <a:cubicBezTo>
                  <a:pt x="5175836" y="472188"/>
                  <a:pt x="5167025" y="478711"/>
                  <a:pt x="5160106" y="486904"/>
                </a:cubicBezTo>
                <a:cubicBezTo>
                  <a:pt x="5148744" y="500143"/>
                  <a:pt x="5143396" y="514315"/>
                  <a:pt x="5138948" y="528614"/>
                </a:cubicBezTo>
                <a:cubicBezTo>
                  <a:pt x="5132042" y="551041"/>
                  <a:pt x="5123894" y="572670"/>
                  <a:pt x="5097016" y="589923"/>
                </a:cubicBezTo>
                <a:cubicBezTo>
                  <a:pt x="5089016" y="595163"/>
                  <a:pt x="5082598" y="601872"/>
                  <a:pt x="5075869" y="608381"/>
                </a:cubicBezTo>
                <a:cubicBezTo>
                  <a:pt x="5078016" y="614052"/>
                  <a:pt x="5083322" y="617918"/>
                  <a:pt x="5093172" y="618385"/>
                </a:cubicBezTo>
                <a:cubicBezTo>
                  <a:pt x="5155867" y="621469"/>
                  <a:pt x="5153088" y="652648"/>
                  <a:pt x="5153518" y="687474"/>
                </a:cubicBezTo>
                <a:cubicBezTo>
                  <a:pt x="5154177" y="730575"/>
                  <a:pt x="5118812" y="754787"/>
                  <a:pt x="5074984" y="776941"/>
                </a:cubicBezTo>
                <a:cubicBezTo>
                  <a:pt x="5059986" y="784451"/>
                  <a:pt x="5038116" y="786863"/>
                  <a:pt x="5033348" y="805473"/>
                </a:cubicBezTo>
                <a:cubicBezTo>
                  <a:pt x="5059529" y="819384"/>
                  <a:pt x="5089376" y="802009"/>
                  <a:pt x="5116847" y="803426"/>
                </a:cubicBezTo>
                <a:cubicBezTo>
                  <a:pt x="5139548" y="804709"/>
                  <a:pt x="5176330" y="798120"/>
                  <a:pt x="5147902" y="833118"/>
                </a:cubicBezTo>
                <a:cubicBezTo>
                  <a:pt x="5139626" y="843373"/>
                  <a:pt x="5150382" y="848714"/>
                  <a:pt x="5161665" y="848297"/>
                </a:cubicBezTo>
                <a:cubicBezTo>
                  <a:pt x="5253064" y="844106"/>
                  <a:pt x="5215170" y="912756"/>
                  <a:pt x="5246520" y="942412"/>
                </a:cubicBezTo>
                <a:cubicBezTo>
                  <a:pt x="5255359" y="950358"/>
                  <a:pt x="5247812" y="967405"/>
                  <a:pt x="5235368" y="972946"/>
                </a:cubicBezTo>
                <a:cubicBezTo>
                  <a:pt x="5156387" y="1008610"/>
                  <a:pt x="5149354" y="1071149"/>
                  <a:pt x="5113739" y="1128845"/>
                </a:cubicBezTo>
                <a:cubicBezTo>
                  <a:pt x="5157305" y="1144685"/>
                  <a:pt x="5208388" y="1143005"/>
                  <a:pt x="5255034" y="1151117"/>
                </a:cubicBezTo>
                <a:cubicBezTo>
                  <a:pt x="5303482" y="1159484"/>
                  <a:pt x="5304156" y="1170079"/>
                  <a:pt x="5267513" y="1216275"/>
                </a:cubicBezTo>
                <a:cubicBezTo>
                  <a:pt x="5370269" y="1212844"/>
                  <a:pt x="5370269" y="1212844"/>
                  <a:pt x="5343113" y="1281854"/>
                </a:cubicBezTo>
                <a:cubicBezTo>
                  <a:pt x="5386272" y="1279593"/>
                  <a:pt x="5428618" y="1334726"/>
                  <a:pt x="5452014" y="1385543"/>
                </a:cubicBezTo>
                <a:lnTo>
                  <a:pt x="5459078" y="1404268"/>
                </a:lnTo>
                <a:lnTo>
                  <a:pt x="5458838" y="1406644"/>
                </a:lnTo>
                <a:cubicBezTo>
                  <a:pt x="5457942" y="1418063"/>
                  <a:pt x="5456960" y="1434367"/>
                  <a:pt x="5455752" y="1450751"/>
                </a:cubicBezTo>
                <a:lnTo>
                  <a:pt x="5454594" y="1464662"/>
                </a:lnTo>
                <a:lnTo>
                  <a:pt x="5447215" y="1463321"/>
                </a:lnTo>
                <a:cubicBezTo>
                  <a:pt x="5441256" y="1459714"/>
                  <a:pt x="5437002" y="1458345"/>
                  <a:pt x="5433934" y="1458428"/>
                </a:cubicBezTo>
                <a:cubicBezTo>
                  <a:pt x="5424728" y="1458676"/>
                  <a:pt x="5426188" y="1471978"/>
                  <a:pt x="5424276" y="1477014"/>
                </a:cubicBezTo>
                <a:cubicBezTo>
                  <a:pt x="5417851" y="1492977"/>
                  <a:pt x="5433852" y="1501241"/>
                  <a:pt x="5444628" y="1511562"/>
                </a:cubicBezTo>
                <a:cubicBezTo>
                  <a:pt x="5448663" y="1515344"/>
                  <a:pt x="5451544" y="1497678"/>
                  <a:pt x="5453752" y="1474786"/>
                </a:cubicBezTo>
                <a:lnTo>
                  <a:pt x="5454594" y="1464662"/>
                </a:lnTo>
                <a:lnTo>
                  <a:pt x="5463208" y="1466226"/>
                </a:lnTo>
                <a:lnTo>
                  <a:pt x="5463164" y="1484226"/>
                </a:lnTo>
                <a:cubicBezTo>
                  <a:pt x="5462722" y="1528173"/>
                  <a:pt x="5460824" y="1571999"/>
                  <a:pt x="5456160" y="1575885"/>
                </a:cubicBezTo>
                <a:cubicBezTo>
                  <a:pt x="5406708" y="1617226"/>
                  <a:pt x="5442751" y="1692579"/>
                  <a:pt x="5345636" y="1714543"/>
                </a:cubicBezTo>
                <a:cubicBezTo>
                  <a:pt x="5301930" y="1724583"/>
                  <a:pt x="5282493" y="1755882"/>
                  <a:pt x="5251319" y="1775792"/>
                </a:cubicBezTo>
                <a:cubicBezTo>
                  <a:pt x="5142610" y="1844714"/>
                  <a:pt x="5072132" y="1925140"/>
                  <a:pt x="5043512" y="2027305"/>
                </a:cubicBezTo>
                <a:cubicBezTo>
                  <a:pt x="5035488" y="2055562"/>
                  <a:pt x="5000258" y="2081893"/>
                  <a:pt x="4978144" y="2108535"/>
                </a:cubicBezTo>
                <a:cubicBezTo>
                  <a:pt x="4990785" y="2124798"/>
                  <a:pt x="5050411" y="2079615"/>
                  <a:pt x="5031476" y="2128173"/>
                </a:cubicBezTo>
                <a:cubicBezTo>
                  <a:pt x="5017138" y="2164787"/>
                  <a:pt x="4975973" y="2191363"/>
                  <a:pt x="4937389" y="2216441"/>
                </a:cubicBezTo>
                <a:cubicBezTo>
                  <a:pt x="4893079" y="2245058"/>
                  <a:pt x="4843760" y="2269776"/>
                  <a:pt x="4826122" y="2315331"/>
                </a:cubicBezTo>
                <a:cubicBezTo>
                  <a:pt x="4822276" y="2325050"/>
                  <a:pt x="3896510" y="3112888"/>
                  <a:pt x="2544647" y="3190975"/>
                </a:cubicBezTo>
                <a:cubicBezTo>
                  <a:pt x="2323734" y="3203734"/>
                  <a:pt x="1445947" y="3169121"/>
                  <a:pt x="1328257" y="3153006"/>
                </a:cubicBezTo>
                <a:cubicBezTo>
                  <a:pt x="1207258" y="3136344"/>
                  <a:pt x="1101756" y="3091943"/>
                  <a:pt x="977943" y="3082502"/>
                </a:cubicBezTo>
                <a:cubicBezTo>
                  <a:pt x="912454" y="3077622"/>
                  <a:pt x="848655" y="3061861"/>
                  <a:pt x="854473" y="2994250"/>
                </a:cubicBezTo>
                <a:cubicBezTo>
                  <a:pt x="856228" y="2975057"/>
                  <a:pt x="838125" y="2961827"/>
                  <a:pt x="811593" y="2970498"/>
                </a:cubicBezTo>
                <a:cubicBezTo>
                  <a:pt x="761454" y="2987010"/>
                  <a:pt x="736680" y="2962489"/>
                  <a:pt x="707024" y="2945439"/>
                </a:cubicBezTo>
                <a:cubicBezTo>
                  <a:pt x="654509" y="2915262"/>
                  <a:pt x="603913" y="2882480"/>
                  <a:pt x="523487" y="2886053"/>
                </a:cubicBezTo>
                <a:cubicBezTo>
                  <a:pt x="537017" y="2855468"/>
                  <a:pt x="563587" y="2856758"/>
                  <a:pt x="587884" y="2859746"/>
                </a:cubicBezTo>
                <a:cubicBezTo>
                  <a:pt x="652090" y="2867866"/>
                  <a:pt x="715235" y="2878012"/>
                  <a:pt x="779426" y="2885897"/>
                </a:cubicBezTo>
                <a:cubicBezTo>
                  <a:pt x="821123" y="2891048"/>
                  <a:pt x="863074" y="2900202"/>
                  <a:pt x="917288" y="2882248"/>
                </a:cubicBezTo>
                <a:cubicBezTo>
                  <a:pt x="866364" y="2830288"/>
                  <a:pt x="785092" y="2829930"/>
                  <a:pt x="718684" y="2819941"/>
                </a:cubicBezTo>
                <a:cubicBezTo>
                  <a:pt x="635747" y="2807447"/>
                  <a:pt x="584925" y="2771133"/>
                  <a:pt x="524650" y="2731220"/>
                </a:cubicBezTo>
                <a:cubicBezTo>
                  <a:pt x="584180" y="2712621"/>
                  <a:pt x="623299" y="2742760"/>
                  <a:pt x="670138" y="2735189"/>
                </a:cubicBezTo>
                <a:cubicBezTo>
                  <a:pt x="672406" y="2728745"/>
                  <a:pt x="675988" y="2719532"/>
                  <a:pt x="675382" y="2719369"/>
                </a:cubicBezTo>
                <a:cubicBezTo>
                  <a:pt x="596666" y="2703042"/>
                  <a:pt x="557844" y="2658869"/>
                  <a:pt x="542021" y="2601946"/>
                </a:cubicBezTo>
                <a:cubicBezTo>
                  <a:pt x="533902" y="2572560"/>
                  <a:pt x="505246" y="2566541"/>
                  <a:pt x="476895" y="2555976"/>
                </a:cubicBezTo>
                <a:cubicBezTo>
                  <a:pt x="377189" y="2518466"/>
                  <a:pt x="272496" y="2486779"/>
                  <a:pt x="188751" y="2428830"/>
                </a:cubicBezTo>
                <a:cubicBezTo>
                  <a:pt x="280875" y="2426687"/>
                  <a:pt x="357216" y="2461808"/>
                  <a:pt x="456762" y="2468731"/>
                </a:cubicBezTo>
                <a:cubicBezTo>
                  <a:pt x="373794" y="2404281"/>
                  <a:pt x="269816" y="2379152"/>
                  <a:pt x="174514" y="2345378"/>
                </a:cubicBezTo>
                <a:cubicBezTo>
                  <a:pt x="130977" y="2330009"/>
                  <a:pt x="90329" y="2308598"/>
                  <a:pt x="38827" y="2303685"/>
                </a:cubicBezTo>
                <a:cubicBezTo>
                  <a:pt x="20556" y="2301864"/>
                  <a:pt x="-10092" y="2297272"/>
                  <a:pt x="3281" y="2273587"/>
                </a:cubicBezTo>
                <a:cubicBezTo>
                  <a:pt x="14533" y="2253956"/>
                  <a:pt x="39095" y="2256437"/>
                  <a:pt x="61590" y="2259170"/>
                </a:cubicBezTo>
                <a:cubicBezTo>
                  <a:pt x="115591" y="2265916"/>
                  <a:pt x="170539" y="2259497"/>
                  <a:pt x="242291" y="2250569"/>
                </a:cubicBezTo>
                <a:cubicBezTo>
                  <a:pt x="178223" y="2197829"/>
                  <a:pt x="68904" y="2229102"/>
                  <a:pt x="13205" y="2172263"/>
                </a:cubicBezTo>
                <a:cubicBezTo>
                  <a:pt x="77196" y="2153598"/>
                  <a:pt x="128251" y="2170191"/>
                  <a:pt x="180810" y="2168333"/>
                </a:cubicBezTo>
                <a:cubicBezTo>
                  <a:pt x="228319" y="2166612"/>
                  <a:pt x="239444" y="2154350"/>
                  <a:pt x="226020" y="2121100"/>
                </a:cubicBezTo>
                <a:cubicBezTo>
                  <a:pt x="205165" y="2069293"/>
                  <a:pt x="229388" y="2038364"/>
                  <a:pt x="299145" y="2044862"/>
                </a:cubicBezTo>
                <a:cubicBezTo>
                  <a:pt x="363822" y="2051027"/>
                  <a:pt x="369032" y="2029991"/>
                  <a:pt x="350236" y="2001187"/>
                </a:cubicBezTo>
                <a:cubicBezTo>
                  <a:pt x="322862" y="1959187"/>
                  <a:pt x="348423" y="1921214"/>
                  <a:pt x="365223" y="1881218"/>
                </a:cubicBezTo>
                <a:cubicBezTo>
                  <a:pt x="390527" y="1820499"/>
                  <a:pt x="376326" y="1793748"/>
                  <a:pt x="310707" y="1758752"/>
                </a:cubicBezTo>
                <a:cubicBezTo>
                  <a:pt x="273754" y="1739265"/>
                  <a:pt x="234367" y="1723631"/>
                  <a:pt x="181659" y="1709137"/>
                </a:cubicBezTo>
                <a:cubicBezTo>
                  <a:pt x="299387" y="1683727"/>
                  <a:pt x="172918" y="1660608"/>
                  <a:pt x="213063" y="1632021"/>
                </a:cubicBezTo>
                <a:cubicBezTo>
                  <a:pt x="296030" y="1612244"/>
                  <a:pt x="369047" y="1679323"/>
                  <a:pt x="481390" y="1644125"/>
                </a:cubicBezTo>
                <a:cubicBezTo>
                  <a:pt x="336659" y="1595935"/>
                  <a:pt x="176348" y="1532074"/>
                  <a:pt x="68930" y="1457537"/>
                </a:cubicBezTo>
                <a:cubicBezTo>
                  <a:pt x="91299" y="1434897"/>
                  <a:pt x="115799" y="1450436"/>
                  <a:pt x="135138" y="1440976"/>
                </a:cubicBezTo>
                <a:cubicBezTo>
                  <a:pt x="133952" y="1436374"/>
                  <a:pt x="135290" y="1429332"/>
                  <a:pt x="131611" y="1427642"/>
                </a:cubicBezTo>
                <a:cubicBezTo>
                  <a:pt x="52402" y="1389548"/>
                  <a:pt x="51441" y="1388478"/>
                  <a:pt x="130443" y="1343795"/>
                </a:cubicBezTo>
                <a:cubicBezTo>
                  <a:pt x="158017" y="1328118"/>
                  <a:pt x="154966" y="1317573"/>
                  <a:pt x="138930" y="1304094"/>
                </a:cubicBezTo>
                <a:cubicBezTo>
                  <a:pt x="127608" y="1294551"/>
                  <a:pt x="113720" y="1286742"/>
                  <a:pt x="118409" y="1262212"/>
                </a:cubicBezTo>
                <a:cubicBezTo>
                  <a:pt x="164937" y="1287183"/>
                  <a:pt x="383505" y="1312432"/>
                  <a:pt x="421410" y="1304757"/>
                </a:cubicBezTo>
                <a:cubicBezTo>
                  <a:pt x="464009" y="1296037"/>
                  <a:pt x="610877" y="1288926"/>
                  <a:pt x="655702" y="1291801"/>
                </a:cubicBezTo>
                <a:cubicBezTo>
                  <a:pt x="653235" y="1290438"/>
                  <a:pt x="650767" y="1289077"/>
                  <a:pt x="648299" y="1287715"/>
                </a:cubicBezTo>
                <a:cubicBezTo>
                  <a:pt x="603999" y="1260339"/>
                  <a:pt x="559107" y="1233035"/>
                  <a:pt x="531027" y="1193967"/>
                </a:cubicBezTo>
                <a:cubicBezTo>
                  <a:pt x="529741" y="1192462"/>
                  <a:pt x="529061" y="1191120"/>
                  <a:pt x="526433" y="1191913"/>
                </a:cubicBezTo>
                <a:cubicBezTo>
                  <a:pt x="503415" y="1199684"/>
                  <a:pt x="505590" y="1187083"/>
                  <a:pt x="504666" y="1177230"/>
                </a:cubicBezTo>
                <a:cubicBezTo>
                  <a:pt x="503726" y="1167141"/>
                  <a:pt x="499378" y="1159602"/>
                  <a:pt x="482307" y="1162618"/>
                </a:cubicBezTo>
                <a:cubicBezTo>
                  <a:pt x="481421" y="1162726"/>
                  <a:pt x="480226" y="1162633"/>
                  <a:pt x="479029" y="1162540"/>
                </a:cubicBezTo>
                <a:cubicBezTo>
                  <a:pt x="470949" y="1161859"/>
                  <a:pt x="444139" y="1138059"/>
                  <a:pt x="447663" y="1132649"/>
                </a:cubicBezTo>
                <a:cubicBezTo>
                  <a:pt x="455539" y="1120781"/>
                  <a:pt x="446335" y="1116439"/>
                  <a:pt x="438547" y="1110977"/>
                </a:cubicBezTo>
                <a:cubicBezTo>
                  <a:pt x="427656" y="1103517"/>
                  <a:pt x="416795" y="1096529"/>
                  <a:pt x="405343" y="1089612"/>
                </a:cubicBezTo>
                <a:cubicBezTo>
                  <a:pt x="394202" y="1082895"/>
                  <a:pt x="382794" y="1076684"/>
                  <a:pt x="371373" y="1070238"/>
                </a:cubicBezTo>
                <a:cubicBezTo>
                  <a:pt x="344889" y="1065616"/>
                  <a:pt x="318169" y="1061972"/>
                  <a:pt x="290358" y="1059884"/>
                </a:cubicBezTo>
                <a:cubicBezTo>
                  <a:pt x="269709" y="1058114"/>
                  <a:pt x="246624" y="1055453"/>
                  <a:pt x="235140" y="1029322"/>
                </a:cubicBezTo>
                <a:cubicBezTo>
                  <a:pt x="256895" y="1029771"/>
                  <a:pt x="278695" y="1030927"/>
                  <a:pt x="300494" y="1032083"/>
                </a:cubicBezTo>
                <a:cubicBezTo>
                  <a:pt x="279542" y="1020860"/>
                  <a:pt x="259181" y="1009565"/>
                  <a:pt x="239661" y="997457"/>
                </a:cubicBezTo>
                <a:cubicBezTo>
                  <a:pt x="223540" y="987309"/>
                  <a:pt x="210281" y="975391"/>
                  <a:pt x="204788" y="959211"/>
                </a:cubicBezTo>
                <a:cubicBezTo>
                  <a:pt x="203337" y="955117"/>
                  <a:pt x="202166" y="950750"/>
                  <a:pt x="207583" y="947009"/>
                </a:cubicBezTo>
                <a:cubicBezTo>
                  <a:pt x="213561" y="942727"/>
                  <a:pt x="218466" y="944980"/>
                  <a:pt x="223061" y="947033"/>
                </a:cubicBezTo>
                <a:cubicBezTo>
                  <a:pt x="242046" y="955410"/>
                  <a:pt x="261311" y="963516"/>
                  <a:pt x="280015" y="972164"/>
                </a:cubicBezTo>
                <a:cubicBezTo>
                  <a:pt x="304852" y="983629"/>
                  <a:pt x="329408" y="995365"/>
                  <a:pt x="353948" y="1006865"/>
                </a:cubicBezTo>
                <a:cubicBezTo>
                  <a:pt x="319294" y="981405"/>
                  <a:pt x="281290" y="959435"/>
                  <a:pt x="240466" y="939943"/>
                </a:cubicBezTo>
                <a:cubicBezTo>
                  <a:pt x="210990" y="925718"/>
                  <a:pt x="181514" y="911494"/>
                  <a:pt x="158812" y="891467"/>
                </a:cubicBezTo>
                <a:cubicBezTo>
                  <a:pt x="147166" y="881489"/>
                  <a:pt x="141336" y="869384"/>
                  <a:pt x="139551" y="855364"/>
                </a:cubicBezTo>
                <a:cubicBezTo>
                  <a:pt x="139312" y="851597"/>
                  <a:pt x="139634" y="847287"/>
                  <a:pt x="145731" y="844888"/>
                </a:cubicBezTo>
                <a:cubicBezTo>
                  <a:pt x="151843" y="842724"/>
                  <a:pt x="155581" y="845356"/>
                  <a:pt x="158154" y="848366"/>
                </a:cubicBezTo>
                <a:cubicBezTo>
                  <a:pt x="161052" y="851811"/>
                  <a:pt x="164496" y="854479"/>
                  <a:pt x="169370" y="856260"/>
                </a:cubicBezTo>
                <a:cubicBezTo>
                  <a:pt x="212096" y="872913"/>
                  <a:pt x="249775" y="894448"/>
                  <a:pt x="288295" y="915169"/>
                </a:cubicBezTo>
                <a:cubicBezTo>
                  <a:pt x="343452" y="944788"/>
                  <a:pt x="397769" y="975222"/>
                  <a:pt x="462694" y="994643"/>
                </a:cubicBezTo>
                <a:cubicBezTo>
                  <a:pt x="487260" y="1001870"/>
                  <a:pt x="512622" y="1007575"/>
                  <a:pt x="531910" y="1006664"/>
                </a:cubicBezTo>
                <a:cubicBezTo>
                  <a:pt x="460990" y="972547"/>
                  <a:pt x="394087" y="936046"/>
                  <a:pt x="333940" y="893507"/>
                </a:cubicBezTo>
                <a:cubicBezTo>
                  <a:pt x="273173" y="850568"/>
                  <a:pt x="219876" y="803403"/>
                  <a:pt x="181443" y="746608"/>
                </a:cubicBezTo>
                <a:cubicBezTo>
                  <a:pt x="177494" y="740681"/>
                  <a:pt x="175038" y="734810"/>
                  <a:pt x="162678" y="737018"/>
                </a:cubicBezTo>
                <a:cubicBezTo>
                  <a:pt x="157082" y="737933"/>
                  <a:pt x="155070" y="734381"/>
                  <a:pt x="156307" y="730435"/>
                </a:cubicBezTo>
                <a:cubicBezTo>
                  <a:pt x="164051" y="702450"/>
                  <a:pt x="145532" y="687373"/>
                  <a:pt x="117227" y="677515"/>
                </a:cubicBezTo>
                <a:cubicBezTo>
                  <a:pt x="108392" y="674314"/>
                  <a:pt x="107546" y="670384"/>
                  <a:pt x="113655" y="663474"/>
                </a:cubicBezTo>
                <a:cubicBezTo>
                  <a:pt x="121976" y="653926"/>
                  <a:pt x="120506" y="644851"/>
                  <a:pt x="115226" y="636712"/>
                </a:cubicBezTo>
                <a:cubicBezTo>
                  <a:pt x="112224" y="631619"/>
                  <a:pt x="108350" y="626868"/>
                  <a:pt x="105067" y="622046"/>
                </a:cubicBezTo>
                <a:cubicBezTo>
                  <a:pt x="102790" y="619000"/>
                  <a:pt x="99022" y="615897"/>
                  <a:pt x="104113" y="611722"/>
                </a:cubicBezTo>
                <a:cubicBezTo>
                  <a:pt x="108939" y="608053"/>
                  <a:pt x="114081" y="609328"/>
                  <a:pt x="118895" y="610169"/>
                </a:cubicBezTo>
                <a:cubicBezTo>
                  <a:pt x="142040" y="613772"/>
                  <a:pt x="156094" y="624170"/>
                  <a:pt x="163095" y="640642"/>
                </a:cubicBezTo>
                <a:cubicBezTo>
                  <a:pt x="168334" y="652819"/>
                  <a:pt x="173104" y="652953"/>
                  <a:pt x="185766" y="641454"/>
                </a:cubicBezTo>
                <a:cubicBezTo>
                  <a:pt x="195327" y="632704"/>
                  <a:pt x="204232" y="632337"/>
                  <a:pt x="212892" y="637457"/>
                </a:cubicBezTo>
                <a:cubicBezTo>
                  <a:pt x="217516" y="639981"/>
                  <a:pt x="220444" y="643897"/>
                  <a:pt x="223932" y="647271"/>
                </a:cubicBezTo>
                <a:cubicBezTo>
                  <a:pt x="241420" y="664845"/>
                  <a:pt x="259762" y="681841"/>
                  <a:pt x="287167" y="691571"/>
                </a:cubicBezTo>
                <a:cubicBezTo>
                  <a:pt x="299355" y="696027"/>
                  <a:pt x="312354" y="699197"/>
                  <a:pt x="330380" y="692506"/>
                </a:cubicBezTo>
                <a:cubicBezTo>
                  <a:pt x="318517" y="688486"/>
                  <a:pt x="306954" y="689175"/>
                  <a:pt x="296172" y="688108"/>
                </a:cubicBezTo>
                <a:cubicBezTo>
                  <a:pt x="285390" y="687041"/>
                  <a:pt x="279539" y="683953"/>
                  <a:pt x="286974" y="674512"/>
                </a:cubicBezTo>
                <a:cubicBezTo>
                  <a:pt x="291105" y="669267"/>
                  <a:pt x="290555" y="665301"/>
                  <a:pt x="286166" y="661798"/>
                </a:cubicBezTo>
                <a:cubicBezTo>
                  <a:pt x="272052" y="650459"/>
                  <a:pt x="264416" y="633352"/>
                  <a:pt x="236268" y="635338"/>
                </a:cubicBezTo>
                <a:cubicBezTo>
                  <a:pt x="234792" y="635517"/>
                  <a:pt x="233255" y="634754"/>
                  <a:pt x="231734" y="634225"/>
                </a:cubicBezTo>
                <a:cubicBezTo>
                  <a:pt x="225957" y="632316"/>
                  <a:pt x="219575" y="630241"/>
                  <a:pt x="221253" y="623870"/>
                </a:cubicBezTo>
                <a:cubicBezTo>
                  <a:pt x="223227" y="617462"/>
                  <a:pt x="230816" y="615119"/>
                  <a:pt x="237564" y="613590"/>
                </a:cubicBezTo>
                <a:cubicBezTo>
                  <a:pt x="254884" y="609831"/>
                  <a:pt x="268844" y="614072"/>
                  <a:pt x="282259" y="619091"/>
                </a:cubicBezTo>
                <a:cubicBezTo>
                  <a:pt x="314893" y="631509"/>
                  <a:pt x="342201" y="649080"/>
                  <a:pt x="370630" y="665566"/>
                </a:cubicBezTo>
                <a:cubicBezTo>
                  <a:pt x="413275" y="690295"/>
                  <a:pt x="451153" y="719635"/>
                  <a:pt x="498017" y="740532"/>
                </a:cubicBezTo>
                <a:cubicBezTo>
                  <a:pt x="637369" y="802423"/>
                  <a:pt x="774774" y="866448"/>
                  <a:pt x="918036" y="924307"/>
                </a:cubicBezTo>
                <a:cubicBezTo>
                  <a:pt x="970882" y="945666"/>
                  <a:pt x="1024819" y="965469"/>
                  <a:pt x="1079304" y="984494"/>
                </a:cubicBezTo>
                <a:cubicBezTo>
                  <a:pt x="1079509" y="983045"/>
                  <a:pt x="1079744" y="982067"/>
                  <a:pt x="1079935" y="980383"/>
                </a:cubicBezTo>
                <a:cubicBezTo>
                  <a:pt x="1079860" y="979206"/>
                  <a:pt x="1079770" y="977793"/>
                  <a:pt x="1079695" y="976616"/>
                </a:cubicBezTo>
                <a:cubicBezTo>
                  <a:pt x="1041139" y="964679"/>
                  <a:pt x="1003098" y="951491"/>
                  <a:pt x="966178" y="937219"/>
                </a:cubicBezTo>
                <a:cubicBezTo>
                  <a:pt x="875541" y="901932"/>
                  <a:pt x="791930" y="860100"/>
                  <a:pt x="720106" y="807112"/>
                </a:cubicBezTo>
                <a:cubicBezTo>
                  <a:pt x="714181" y="802848"/>
                  <a:pt x="707904" y="802421"/>
                  <a:pt x="698823" y="804708"/>
                </a:cubicBezTo>
                <a:cubicBezTo>
                  <a:pt x="669544" y="812288"/>
                  <a:pt x="659939" y="806334"/>
                  <a:pt x="664513" y="784663"/>
                </a:cubicBezTo>
                <a:cubicBezTo>
                  <a:pt x="665660" y="779304"/>
                  <a:pt x="665686" y="775031"/>
                  <a:pt x="660380" y="771165"/>
                </a:cubicBezTo>
                <a:cubicBezTo>
                  <a:pt x="636661" y="753871"/>
                  <a:pt x="611807" y="737427"/>
                  <a:pt x="584959" y="722409"/>
                </a:cubicBezTo>
                <a:cubicBezTo>
                  <a:pt x="535282" y="694735"/>
                  <a:pt x="482226" y="670082"/>
                  <a:pt x="435649" y="639659"/>
                </a:cubicBezTo>
                <a:cubicBezTo>
                  <a:pt x="421965" y="630403"/>
                  <a:pt x="411440" y="619340"/>
                  <a:pt x="404944" y="606128"/>
                </a:cubicBezTo>
                <a:cubicBezTo>
                  <a:pt x="402872" y="601635"/>
                  <a:pt x="401613" y="595856"/>
                  <a:pt x="408476" y="591466"/>
                </a:cubicBezTo>
                <a:cubicBezTo>
                  <a:pt x="415044" y="587111"/>
                  <a:pt x="420320" y="590506"/>
                  <a:pt x="425225" y="592759"/>
                </a:cubicBezTo>
                <a:cubicBezTo>
                  <a:pt x="445746" y="601899"/>
                  <a:pt x="466578" y="611238"/>
                  <a:pt x="487115" y="620614"/>
                </a:cubicBezTo>
                <a:cubicBezTo>
                  <a:pt x="507947" y="629954"/>
                  <a:pt x="528514" y="639800"/>
                  <a:pt x="550277" y="649738"/>
                </a:cubicBezTo>
                <a:cubicBezTo>
                  <a:pt x="551408" y="644145"/>
                  <a:pt x="546904" y="643504"/>
                  <a:pt x="544421" y="641907"/>
                </a:cubicBezTo>
                <a:cubicBezTo>
                  <a:pt x="509355" y="619344"/>
                  <a:pt x="471190" y="599529"/>
                  <a:pt x="431905" y="580799"/>
                </a:cubicBezTo>
                <a:cubicBezTo>
                  <a:pt x="401512" y="566211"/>
                  <a:pt x="371947" y="550574"/>
                  <a:pt x="351177" y="528177"/>
                </a:cubicBezTo>
                <a:cubicBezTo>
                  <a:pt x="343180" y="519419"/>
                  <a:pt x="338696" y="509759"/>
                  <a:pt x="339749" y="498244"/>
                </a:cubicBezTo>
                <a:cubicBezTo>
                  <a:pt x="340115" y="494641"/>
                  <a:pt x="340481" y="491037"/>
                  <a:pt x="346313" y="489145"/>
                </a:cubicBezTo>
                <a:cubicBezTo>
                  <a:pt x="350979" y="487631"/>
                  <a:pt x="354067" y="489392"/>
                  <a:pt x="356579" y="491460"/>
                </a:cubicBezTo>
                <a:cubicBezTo>
                  <a:pt x="360984" y="495197"/>
                  <a:pt x="365388" y="498934"/>
                  <a:pt x="371505" y="501516"/>
                </a:cubicBezTo>
                <a:cubicBezTo>
                  <a:pt x="408203" y="517000"/>
                  <a:pt x="442659" y="534654"/>
                  <a:pt x="476275" y="553122"/>
                </a:cubicBezTo>
                <a:cubicBezTo>
                  <a:pt x="531461" y="583213"/>
                  <a:pt x="586103" y="614082"/>
                  <a:pt x="649952" y="635294"/>
                </a:cubicBezTo>
                <a:cubicBezTo>
                  <a:pt x="673972" y="643298"/>
                  <a:pt x="698805" y="650018"/>
                  <a:pt x="727161" y="651328"/>
                </a:cubicBezTo>
                <a:cubicBezTo>
                  <a:pt x="726126" y="649081"/>
                  <a:pt x="724263" y="647883"/>
                  <a:pt x="722417" y="646921"/>
                </a:cubicBezTo>
                <a:cubicBezTo>
                  <a:pt x="660627" y="615969"/>
                  <a:pt x="600830" y="583590"/>
                  <a:pt x="546079" y="546328"/>
                </a:cubicBezTo>
                <a:cubicBezTo>
                  <a:pt x="478576" y="500409"/>
                  <a:pt x="420223" y="448637"/>
                  <a:pt x="378182" y="386585"/>
                </a:cubicBezTo>
                <a:cubicBezTo>
                  <a:pt x="376229" y="383975"/>
                  <a:pt x="374884" y="381528"/>
                  <a:pt x="370158" y="382100"/>
                </a:cubicBezTo>
                <a:cubicBezTo>
                  <a:pt x="358064" y="383802"/>
                  <a:pt x="356583" y="379236"/>
                  <a:pt x="357861" y="371252"/>
                </a:cubicBezTo>
                <a:cubicBezTo>
                  <a:pt x="361373" y="351608"/>
                  <a:pt x="352380" y="336565"/>
                  <a:pt x="331313" y="328203"/>
                </a:cubicBezTo>
                <a:cubicBezTo>
                  <a:pt x="316037" y="321986"/>
                  <a:pt x="303183" y="316425"/>
                  <a:pt x="319354" y="299282"/>
                </a:cubicBezTo>
                <a:cubicBezTo>
                  <a:pt x="323265" y="295249"/>
                  <a:pt x="321459" y="290249"/>
                  <a:pt x="319682" y="285719"/>
                </a:cubicBezTo>
                <a:cubicBezTo>
                  <a:pt x="317166" y="278905"/>
                  <a:pt x="312080" y="273828"/>
                  <a:pt x="306391" y="268585"/>
                </a:cubicBezTo>
                <a:cubicBezTo>
                  <a:pt x="303227" y="265647"/>
                  <a:pt x="299399" y="261602"/>
                  <a:pt x="303294" y="257334"/>
                </a:cubicBezTo>
                <a:cubicBezTo>
                  <a:pt x="307735" y="252289"/>
                  <a:pt x="314131" y="254598"/>
                  <a:pt x="319242" y="255403"/>
                </a:cubicBezTo>
                <a:cubicBezTo>
                  <a:pt x="342683" y="258970"/>
                  <a:pt x="357062" y="269803"/>
                  <a:pt x="364093" y="286745"/>
                </a:cubicBezTo>
                <a:cubicBezTo>
                  <a:pt x="368651" y="297582"/>
                  <a:pt x="374307" y="297608"/>
                  <a:pt x="385301" y="287973"/>
                </a:cubicBezTo>
                <a:cubicBezTo>
                  <a:pt x="397712" y="277216"/>
                  <a:pt x="408079" y="276436"/>
                  <a:pt x="417598" y="285722"/>
                </a:cubicBezTo>
                <a:cubicBezTo>
                  <a:pt x="425226" y="293339"/>
                  <a:pt x="431406" y="301607"/>
                  <a:pt x="440155" y="308139"/>
                </a:cubicBezTo>
                <a:cubicBezTo>
                  <a:pt x="463623" y="326175"/>
                  <a:pt x="485720" y="346039"/>
                  <a:pt x="534406" y="339430"/>
                </a:cubicBezTo>
                <a:cubicBezTo>
                  <a:pt x="520872" y="332528"/>
                  <a:pt x="507316" y="334645"/>
                  <a:pt x="495633" y="333450"/>
                </a:cubicBezTo>
                <a:cubicBezTo>
                  <a:pt x="487244" y="332567"/>
                  <a:pt x="478750" y="330037"/>
                  <a:pt x="486289" y="322243"/>
                </a:cubicBezTo>
                <a:cubicBezTo>
                  <a:pt x="494951" y="313365"/>
                  <a:pt x="489365" y="309771"/>
                  <a:pt x="484000" y="304964"/>
                </a:cubicBezTo>
                <a:cubicBezTo>
                  <a:pt x="471673" y="293645"/>
                  <a:pt x="461604" y="280392"/>
                  <a:pt x="436911" y="280536"/>
                </a:cubicBezTo>
                <a:cubicBezTo>
                  <a:pt x="433041" y="280530"/>
                  <a:pt x="429923" y="278297"/>
                  <a:pt x="426865" y="277007"/>
                </a:cubicBezTo>
                <a:cubicBezTo>
                  <a:pt x="422581" y="275154"/>
                  <a:pt x="418872" y="272993"/>
                  <a:pt x="420654" y="268269"/>
                </a:cubicBezTo>
                <a:cubicBezTo>
                  <a:pt x="422468" y="264016"/>
                  <a:pt x="426748" y="261125"/>
                  <a:pt x="432329" y="259975"/>
                </a:cubicBezTo>
                <a:cubicBezTo>
                  <a:pt x="437320" y="258895"/>
                  <a:pt x="442621" y="258016"/>
                  <a:pt x="447672" y="257879"/>
                </a:cubicBezTo>
                <a:cubicBezTo>
                  <a:pt x="470223" y="256809"/>
                  <a:pt x="486254" y="265543"/>
                  <a:pt x="502242" y="273572"/>
                </a:cubicBezTo>
                <a:cubicBezTo>
                  <a:pt x="558179" y="301436"/>
                  <a:pt x="607891" y="334326"/>
                  <a:pt x="659874" y="365516"/>
                </a:cubicBezTo>
                <a:cubicBezTo>
                  <a:pt x="711842" y="396471"/>
                  <a:pt x="772192" y="418818"/>
                  <a:pt x="829177" y="444421"/>
                </a:cubicBezTo>
                <a:cubicBezTo>
                  <a:pt x="960626" y="503711"/>
                  <a:pt x="1092650" y="562693"/>
                  <a:pt x="1231903" y="613682"/>
                </a:cubicBezTo>
                <a:cubicBezTo>
                  <a:pt x="1368099" y="663381"/>
                  <a:pt x="1823141" y="686561"/>
                  <a:pt x="1911736" y="685084"/>
                </a:cubicBezTo>
                <a:cubicBezTo>
                  <a:pt x="2024994" y="682992"/>
                  <a:pt x="2291986" y="655399"/>
                  <a:pt x="2564313" y="632143"/>
                </a:cubicBezTo>
                <a:cubicBezTo>
                  <a:pt x="2595089" y="629364"/>
                  <a:pt x="2625288" y="626893"/>
                  <a:pt x="2657304" y="624913"/>
                </a:cubicBezTo>
                <a:cubicBezTo>
                  <a:pt x="3564401" y="568191"/>
                  <a:pt x="4203594" y="276765"/>
                  <a:pt x="4235818" y="259339"/>
                </a:cubicBezTo>
                <a:cubicBezTo>
                  <a:pt x="4287616" y="231474"/>
                  <a:pt x="4460006" y="176429"/>
                  <a:pt x="4460331" y="176864"/>
                </a:cubicBezTo>
                <a:cubicBezTo>
                  <a:pt x="4464175" y="181144"/>
                  <a:pt x="4483735" y="184529"/>
                  <a:pt x="4499578" y="186791"/>
                </a:cubicBezTo>
                <a:lnTo>
                  <a:pt x="4514640" y="188841"/>
                </a:lnTo>
                <a:lnTo>
                  <a:pt x="4516523" y="189988"/>
                </a:lnTo>
                <a:cubicBezTo>
                  <a:pt x="4522035" y="190091"/>
                  <a:pt x="4521760" y="189857"/>
                  <a:pt x="4518126" y="189316"/>
                </a:cubicBezTo>
                <a:lnTo>
                  <a:pt x="4514640" y="188841"/>
                </a:lnTo>
                <a:lnTo>
                  <a:pt x="4511569" y="186970"/>
                </a:lnTo>
                <a:cubicBezTo>
                  <a:pt x="4510788" y="185226"/>
                  <a:pt x="4510719" y="182981"/>
                  <a:pt x="4510888" y="180943"/>
                </a:cubicBezTo>
                <a:cubicBezTo>
                  <a:pt x="4511690" y="170169"/>
                  <a:pt x="4517648" y="160906"/>
                  <a:pt x="4531865" y="155151"/>
                </a:cubicBezTo>
                <a:cubicBezTo>
                  <a:pt x="4545507" y="149703"/>
                  <a:pt x="4559473" y="144689"/>
                  <a:pt x="4573441" y="139676"/>
                </a:cubicBezTo>
                <a:cubicBezTo>
                  <a:pt x="4585075" y="135420"/>
                  <a:pt x="4593048" y="134454"/>
                  <a:pt x="4594964" y="145847"/>
                </a:cubicBezTo>
                <a:cubicBezTo>
                  <a:pt x="4596879" y="157242"/>
                  <a:pt x="4613452" y="160454"/>
                  <a:pt x="4623059" y="152410"/>
                </a:cubicBezTo>
                <a:cubicBezTo>
                  <a:pt x="4660632" y="120811"/>
                  <a:pt x="4705757" y="95654"/>
                  <a:pt x="4748356" y="68192"/>
                </a:cubicBezTo>
                <a:cubicBezTo>
                  <a:pt x="4778098" y="49168"/>
                  <a:pt x="4809406" y="31378"/>
                  <a:pt x="4833812" y="8017"/>
                </a:cubicBezTo>
                <a:cubicBezTo>
                  <a:pt x="4838299" y="3678"/>
                  <a:pt x="4842399" y="-2039"/>
                  <a:pt x="4850908" y="727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graphicFrame>
        <p:nvGraphicFramePr>
          <p:cNvPr id="19" name="내용 개체 틀 2">
            <a:extLst>
              <a:ext uri="{FF2B5EF4-FFF2-40B4-BE49-F238E27FC236}">
                <a16:creationId xmlns:a16="http://schemas.microsoft.com/office/drawing/2014/main" id="{C578A144-34B2-DDE0-83A1-7DCF01BB345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19915638"/>
              </p:ext>
            </p:extLst>
          </p:nvPr>
        </p:nvGraphicFramePr>
        <p:xfrm>
          <a:off x="4702547" y="838199"/>
          <a:ext cx="6651253" cy="533876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제목 1">
            <a:extLst>
              <a:ext uri="{FF2B5EF4-FFF2-40B4-BE49-F238E27FC236}">
                <a16:creationId xmlns:a16="http://schemas.microsoft.com/office/drawing/2014/main" id="{7F48D055-94A7-7D81-1AA6-1926EC044B89}"/>
              </a:ext>
            </a:extLst>
          </p:cNvPr>
          <p:cNvSpPr txBox="1">
            <a:spLocks/>
          </p:cNvSpPr>
          <p:nvPr/>
        </p:nvSpPr>
        <p:spPr>
          <a:xfrm>
            <a:off x="1121790" y="685801"/>
            <a:ext cx="3374010" cy="5491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b="1">
                <a:solidFill>
                  <a:schemeClr val="tx1">
                    <a:lumMod val="65000"/>
                    <a:lumOff val="35000"/>
                  </a:schemeClr>
                </a:solidFill>
              </a:rPr>
              <a:t>GamePlay</a:t>
            </a:r>
            <a:endParaRPr lang="ko-KR" alt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" name="오디오 3">
            <a:hlinkClick r:id="" action="ppaction://media"/>
            <a:extLst>
              <a:ext uri="{FF2B5EF4-FFF2-40B4-BE49-F238E27FC236}">
                <a16:creationId xmlns:a16="http://schemas.microsoft.com/office/drawing/2014/main" id="{3C78CF1D-85BE-141A-8F0C-7699DE668B2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7393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370"/>
    </mc:Choice>
    <mc:Fallback xmlns="">
      <p:transition spd="slow" advTm="2737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8DED6BC-9A3E-48D4-AD7C-A56D63F54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B6E033A-DB2E-49B8-B600-B38E0C280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3235" y="1371600"/>
            <a:ext cx="4529312" cy="3589977"/>
          </a:xfrm>
          <a:custGeom>
            <a:avLst/>
            <a:gdLst>
              <a:gd name="connsiteX0" fmla="*/ 5462602 w 5470628"/>
              <a:gd name="connsiteY0" fmla="*/ 1413608 h 3193741"/>
              <a:gd name="connsiteX1" fmla="*/ 5465724 w 5470628"/>
              <a:gd name="connsiteY1" fmla="*/ 1421881 h 3193741"/>
              <a:gd name="connsiteX2" fmla="*/ 5465025 w 5470628"/>
              <a:gd name="connsiteY2" fmla="*/ 1466556 h 3193741"/>
              <a:gd name="connsiteX3" fmla="*/ 5463208 w 5470628"/>
              <a:gd name="connsiteY3" fmla="*/ 1466226 h 3193741"/>
              <a:gd name="connsiteX4" fmla="*/ 5463242 w 5470628"/>
              <a:gd name="connsiteY4" fmla="*/ 1451866 h 3193741"/>
              <a:gd name="connsiteX5" fmla="*/ 5462894 w 5470628"/>
              <a:gd name="connsiteY5" fmla="*/ 1423194 h 3193741"/>
              <a:gd name="connsiteX6" fmla="*/ 5461417 w 5470628"/>
              <a:gd name="connsiteY6" fmla="*/ 1391849 h 3193741"/>
              <a:gd name="connsiteX7" fmla="*/ 5462246 w 5470628"/>
              <a:gd name="connsiteY7" fmla="*/ 1401944 h 3193741"/>
              <a:gd name="connsiteX8" fmla="*/ 5462602 w 5470628"/>
              <a:gd name="connsiteY8" fmla="*/ 1413608 h 3193741"/>
              <a:gd name="connsiteX9" fmla="*/ 5459078 w 5470628"/>
              <a:gd name="connsiteY9" fmla="*/ 1404268 h 3193741"/>
              <a:gd name="connsiteX10" fmla="*/ 5460137 w 5470628"/>
              <a:gd name="connsiteY10" fmla="*/ 1393780 h 3193741"/>
              <a:gd name="connsiteX11" fmla="*/ 5461417 w 5470628"/>
              <a:gd name="connsiteY11" fmla="*/ 1391849 h 3193741"/>
              <a:gd name="connsiteX12" fmla="*/ 614271 w 5470628"/>
              <a:gd name="connsiteY12" fmla="*/ 1052206 h 3193741"/>
              <a:gd name="connsiteX13" fmla="*/ 611497 w 5470628"/>
              <a:gd name="connsiteY13" fmla="*/ 1055389 h 3193741"/>
              <a:gd name="connsiteX14" fmla="*/ 630277 w 5470628"/>
              <a:gd name="connsiteY14" fmla="*/ 1065215 h 3193741"/>
              <a:gd name="connsiteX15" fmla="*/ 651856 w 5470628"/>
              <a:gd name="connsiteY15" fmla="*/ 1067584 h 3193741"/>
              <a:gd name="connsiteX16" fmla="*/ 614271 w 5470628"/>
              <a:gd name="connsiteY16" fmla="*/ 1052206 h 3193741"/>
              <a:gd name="connsiteX17" fmla="*/ 810628 w 5470628"/>
              <a:gd name="connsiteY17" fmla="*/ 695550 h 3193741"/>
              <a:gd name="connsiteX18" fmla="*/ 1033084 w 5470628"/>
              <a:gd name="connsiteY18" fmla="*/ 791270 h 3193741"/>
              <a:gd name="connsiteX19" fmla="*/ 1036153 w 5470628"/>
              <a:gd name="connsiteY19" fmla="*/ 788050 h 3193741"/>
              <a:gd name="connsiteX20" fmla="*/ 810628 w 5470628"/>
              <a:gd name="connsiteY20" fmla="*/ 695550 h 3193741"/>
              <a:gd name="connsiteX21" fmla="*/ 4850908 w 5470628"/>
              <a:gd name="connsiteY21" fmla="*/ 727 h 3193741"/>
              <a:gd name="connsiteX22" fmla="*/ 4858584 w 5470628"/>
              <a:gd name="connsiteY22" fmla="*/ 13795 h 3193741"/>
              <a:gd name="connsiteX23" fmla="*/ 4843408 w 5470628"/>
              <a:gd name="connsiteY23" fmla="*/ 37224 h 3193741"/>
              <a:gd name="connsiteX24" fmla="*/ 4871062 w 5470628"/>
              <a:gd name="connsiteY24" fmla="*/ 78954 h 3193741"/>
              <a:gd name="connsiteX25" fmla="*/ 4989038 w 5470628"/>
              <a:gd name="connsiteY25" fmla="*/ 66799 h 3193741"/>
              <a:gd name="connsiteX26" fmla="*/ 5002636 w 5470628"/>
              <a:gd name="connsiteY26" fmla="*/ 79388 h 3193741"/>
              <a:gd name="connsiteX27" fmla="*/ 5008332 w 5470628"/>
              <a:gd name="connsiteY27" fmla="*/ 140859 h 3193741"/>
              <a:gd name="connsiteX28" fmla="*/ 5014326 w 5470628"/>
              <a:gd name="connsiteY28" fmla="*/ 155555 h 3193741"/>
              <a:gd name="connsiteX29" fmla="*/ 5030704 w 5470628"/>
              <a:gd name="connsiteY29" fmla="*/ 221190 h 3193741"/>
              <a:gd name="connsiteX30" fmla="*/ 5097262 w 5470628"/>
              <a:gd name="connsiteY30" fmla="*/ 317759 h 3193741"/>
              <a:gd name="connsiteX31" fmla="*/ 5165084 w 5470628"/>
              <a:gd name="connsiteY31" fmla="*/ 373367 h 3193741"/>
              <a:gd name="connsiteX32" fmla="*/ 5174137 w 5470628"/>
              <a:gd name="connsiteY32" fmla="*/ 389353 h 3193741"/>
              <a:gd name="connsiteX33" fmla="*/ 5192507 w 5470628"/>
              <a:gd name="connsiteY33" fmla="*/ 453561 h 3193741"/>
              <a:gd name="connsiteX34" fmla="*/ 5187160 w 5470628"/>
              <a:gd name="connsiteY34" fmla="*/ 467732 h 3193741"/>
              <a:gd name="connsiteX35" fmla="*/ 5160106 w 5470628"/>
              <a:gd name="connsiteY35" fmla="*/ 486904 h 3193741"/>
              <a:gd name="connsiteX36" fmla="*/ 5138948 w 5470628"/>
              <a:gd name="connsiteY36" fmla="*/ 528614 h 3193741"/>
              <a:gd name="connsiteX37" fmla="*/ 5097016 w 5470628"/>
              <a:gd name="connsiteY37" fmla="*/ 589923 h 3193741"/>
              <a:gd name="connsiteX38" fmla="*/ 5075869 w 5470628"/>
              <a:gd name="connsiteY38" fmla="*/ 608381 h 3193741"/>
              <a:gd name="connsiteX39" fmla="*/ 5093172 w 5470628"/>
              <a:gd name="connsiteY39" fmla="*/ 618385 h 3193741"/>
              <a:gd name="connsiteX40" fmla="*/ 5153518 w 5470628"/>
              <a:gd name="connsiteY40" fmla="*/ 687474 h 3193741"/>
              <a:gd name="connsiteX41" fmla="*/ 5074984 w 5470628"/>
              <a:gd name="connsiteY41" fmla="*/ 776941 h 3193741"/>
              <a:gd name="connsiteX42" fmla="*/ 5033348 w 5470628"/>
              <a:gd name="connsiteY42" fmla="*/ 805473 h 3193741"/>
              <a:gd name="connsiteX43" fmla="*/ 5116847 w 5470628"/>
              <a:gd name="connsiteY43" fmla="*/ 803426 h 3193741"/>
              <a:gd name="connsiteX44" fmla="*/ 5147902 w 5470628"/>
              <a:gd name="connsiteY44" fmla="*/ 833118 h 3193741"/>
              <a:gd name="connsiteX45" fmla="*/ 5161665 w 5470628"/>
              <a:gd name="connsiteY45" fmla="*/ 848297 h 3193741"/>
              <a:gd name="connsiteX46" fmla="*/ 5246520 w 5470628"/>
              <a:gd name="connsiteY46" fmla="*/ 942412 h 3193741"/>
              <a:gd name="connsiteX47" fmla="*/ 5235368 w 5470628"/>
              <a:gd name="connsiteY47" fmla="*/ 972946 h 3193741"/>
              <a:gd name="connsiteX48" fmla="*/ 5113739 w 5470628"/>
              <a:gd name="connsiteY48" fmla="*/ 1128845 h 3193741"/>
              <a:gd name="connsiteX49" fmla="*/ 5255034 w 5470628"/>
              <a:gd name="connsiteY49" fmla="*/ 1151117 h 3193741"/>
              <a:gd name="connsiteX50" fmla="*/ 5267513 w 5470628"/>
              <a:gd name="connsiteY50" fmla="*/ 1216275 h 3193741"/>
              <a:gd name="connsiteX51" fmla="*/ 5343113 w 5470628"/>
              <a:gd name="connsiteY51" fmla="*/ 1281854 h 3193741"/>
              <a:gd name="connsiteX52" fmla="*/ 5452014 w 5470628"/>
              <a:gd name="connsiteY52" fmla="*/ 1385543 h 3193741"/>
              <a:gd name="connsiteX53" fmla="*/ 5459078 w 5470628"/>
              <a:gd name="connsiteY53" fmla="*/ 1404268 h 3193741"/>
              <a:gd name="connsiteX54" fmla="*/ 5458838 w 5470628"/>
              <a:gd name="connsiteY54" fmla="*/ 1406644 h 3193741"/>
              <a:gd name="connsiteX55" fmla="*/ 5455752 w 5470628"/>
              <a:gd name="connsiteY55" fmla="*/ 1450751 h 3193741"/>
              <a:gd name="connsiteX56" fmla="*/ 5454594 w 5470628"/>
              <a:gd name="connsiteY56" fmla="*/ 1464662 h 3193741"/>
              <a:gd name="connsiteX57" fmla="*/ 5447215 w 5470628"/>
              <a:gd name="connsiteY57" fmla="*/ 1463321 h 3193741"/>
              <a:gd name="connsiteX58" fmla="*/ 5433934 w 5470628"/>
              <a:gd name="connsiteY58" fmla="*/ 1458428 h 3193741"/>
              <a:gd name="connsiteX59" fmla="*/ 5424276 w 5470628"/>
              <a:gd name="connsiteY59" fmla="*/ 1477014 h 3193741"/>
              <a:gd name="connsiteX60" fmla="*/ 5444628 w 5470628"/>
              <a:gd name="connsiteY60" fmla="*/ 1511562 h 3193741"/>
              <a:gd name="connsiteX61" fmla="*/ 5453752 w 5470628"/>
              <a:gd name="connsiteY61" fmla="*/ 1474786 h 3193741"/>
              <a:gd name="connsiteX62" fmla="*/ 5454594 w 5470628"/>
              <a:gd name="connsiteY62" fmla="*/ 1464662 h 3193741"/>
              <a:gd name="connsiteX63" fmla="*/ 5463208 w 5470628"/>
              <a:gd name="connsiteY63" fmla="*/ 1466226 h 3193741"/>
              <a:gd name="connsiteX64" fmla="*/ 5463164 w 5470628"/>
              <a:gd name="connsiteY64" fmla="*/ 1484226 h 3193741"/>
              <a:gd name="connsiteX65" fmla="*/ 5456160 w 5470628"/>
              <a:gd name="connsiteY65" fmla="*/ 1575885 h 3193741"/>
              <a:gd name="connsiteX66" fmla="*/ 5345636 w 5470628"/>
              <a:gd name="connsiteY66" fmla="*/ 1714543 h 3193741"/>
              <a:gd name="connsiteX67" fmla="*/ 5251319 w 5470628"/>
              <a:gd name="connsiteY67" fmla="*/ 1775792 h 3193741"/>
              <a:gd name="connsiteX68" fmla="*/ 5043512 w 5470628"/>
              <a:gd name="connsiteY68" fmla="*/ 2027305 h 3193741"/>
              <a:gd name="connsiteX69" fmla="*/ 4978144 w 5470628"/>
              <a:gd name="connsiteY69" fmla="*/ 2108535 h 3193741"/>
              <a:gd name="connsiteX70" fmla="*/ 5031476 w 5470628"/>
              <a:gd name="connsiteY70" fmla="*/ 2128173 h 3193741"/>
              <a:gd name="connsiteX71" fmla="*/ 4937389 w 5470628"/>
              <a:gd name="connsiteY71" fmla="*/ 2216441 h 3193741"/>
              <a:gd name="connsiteX72" fmla="*/ 4826122 w 5470628"/>
              <a:gd name="connsiteY72" fmla="*/ 2315331 h 3193741"/>
              <a:gd name="connsiteX73" fmla="*/ 2544647 w 5470628"/>
              <a:gd name="connsiteY73" fmla="*/ 3190975 h 3193741"/>
              <a:gd name="connsiteX74" fmla="*/ 1328257 w 5470628"/>
              <a:gd name="connsiteY74" fmla="*/ 3153006 h 3193741"/>
              <a:gd name="connsiteX75" fmla="*/ 977943 w 5470628"/>
              <a:gd name="connsiteY75" fmla="*/ 3082502 h 3193741"/>
              <a:gd name="connsiteX76" fmla="*/ 854473 w 5470628"/>
              <a:gd name="connsiteY76" fmla="*/ 2994250 h 3193741"/>
              <a:gd name="connsiteX77" fmla="*/ 811593 w 5470628"/>
              <a:gd name="connsiteY77" fmla="*/ 2970498 h 3193741"/>
              <a:gd name="connsiteX78" fmla="*/ 707024 w 5470628"/>
              <a:gd name="connsiteY78" fmla="*/ 2945439 h 3193741"/>
              <a:gd name="connsiteX79" fmla="*/ 523487 w 5470628"/>
              <a:gd name="connsiteY79" fmla="*/ 2886053 h 3193741"/>
              <a:gd name="connsiteX80" fmla="*/ 587884 w 5470628"/>
              <a:gd name="connsiteY80" fmla="*/ 2859746 h 3193741"/>
              <a:gd name="connsiteX81" fmla="*/ 779426 w 5470628"/>
              <a:gd name="connsiteY81" fmla="*/ 2885897 h 3193741"/>
              <a:gd name="connsiteX82" fmla="*/ 917288 w 5470628"/>
              <a:gd name="connsiteY82" fmla="*/ 2882248 h 3193741"/>
              <a:gd name="connsiteX83" fmla="*/ 718684 w 5470628"/>
              <a:gd name="connsiteY83" fmla="*/ 2819941 h 3193741"/>
              <a:gd name="connsiteX84" fmla="*/ 524650 w 5470628"/>
              <a:gd name="connsiteY84" fmla="*/ 2731220 h 3193741"/>
              <a:gd name="connsiteX85" fmla="*/ 670138 w 5470628"/>
              <a:gd name="connsiteY85" fmla="*/ 2735189 h 3193741"/>
              <a:gd name="connsiteX86" fmla="*/ 675382 w 5470628"/>
              <a:gd name="connsiteY86" fmla="*/ 2719369 h 3193741"/>
              <a:gd name="connsiteX87" fmla="*/ 542021 w 5470628"/>
              <a:gd name="connsiteY87" fmla="*/ 2601946 h 3193741"/>
              <a:gd name="connsiteX88" fmla="*/ 476895 w 5470628"/>
              <a:gd name="connsiteY88" fmla="*/ 2555976 h 3193741"/>
              <a:gd name="connsiteX89" fmla="*/ 188751 w 5470628"/>
              <a:gd name="connsiteY89" fmla="*/ 2428830 h 3193741"/>
              <a:gd name="connsiteX90" fmla="*/ 456762 w 5470628"/>
              <a:gd name="connsiteY90" fmla="*/ 2468731 h 3193741"/>
              <a:gd name="connsiteX91" fmla="*/ 174514 w 5470628"/>
              <a:gd name="connsiteY91" fmla="*/ 2345378 h 3193741"/>
              <a:gd name="connsiteX92" fmla="*/ 38827 w 5470628"/>
              <a:gd name="connsiteY92" fmla="*/ 2303685 h 3193741"/>
              <a:gd name="connsiteX93" fmla="*/ 3281 w 5470628"/>
              <a:gd name="connsiteY93" fmla="*/ 2273587 h 3193741"/>
              <a:gd name="connsiteX94" fmla="*/ 61590 w 5470628"/>
              <a:gd name="connsiteY94" fmla="*/ 2259170 h 3193741"/>
              <a:gd name="connsiteX95" fmla="*/ 242291 w 5470628"/>
              <a:gd name="connsiteY95" fmla="*/ 2250569 h 3193741"/>
              <a:gd name="connsiteX96" fmla="*/ 13205 w 5470628"/>
              <a:gd name="connsiteY96" fmla="*/ 2172263 h 3193741"/>
              <a:gd name="connsiteX97" fmla="*/ 180810 w 5470628"/>
              <a:gd name="connsiteY97" fmla="*/ 2168333 h 3193741"/>
              <a:gd name="connsiteX98" fmla="*/ 226020 w 5470628"/>
              <a:gd name="connsiteY98" fmla="*/ 2121100 h 3193741"/>
              <a:gd name="connsiteX99" fmla="*/ 299145 w 5470628"/>
              <a:gd name="connsiteY99" fmla="*/ 2044862 h 3193741"/>
              <a:gd name="connsiteX100" fmla="*/ 350236 w 5470628"/>
              <a:gd name="connsiteY100" fmla="*/ 2001187 h 3193741"/>
              <a:gd name="connsiteX101" fmla="*/ 365223 w 5470628"/>
              <a:gd name="connsiteY101" fmla="*/ 1881218 h 3193741"/>
              <a:gd name="connsiteX102" fmla="*/ 310707 w 5470628"/>
              <a:gd name="connsiteY102" fmla="*/ 1758752 h 3193741"/>
              <a:gd name="connsiteX103" fmla="*/ 181659 w 5470628"/>
              <a:gd name="connsiteY103" fmla="*/ 1709137 h 3193741"/>
              <a:gd name="connsiteX104" fmla="*/ 213063 w 5470628"/>
              <a:gd name="connsiteY104" fmla="*/ 1632021 h 3193741"/>
              <a:gd name="connsiteX105" fmla="*/ 481390 w 5470628"/>
              <a:gd name="connsiteY105" fmla="*/ 1644125 h 3193741"/>
              <a:gd name="connsiteX106" fmla="*/ 68930 w 5470628"/>
              <a:gd name="connsiteY106" fmla="*/ 1457537 h 3193741"/>
              <a:gd name="connsiteX107" fmla="*/ 135138 w 5470628"/>
              <a:gd name="connsiteY107" fmla="*/ 1440976 h 3193741"/>
              <a:gd name="connsiteX108" fmla="*/ 131611 w 5470628"/>
              <a:gd name="connsiteY108" fmla="*/ 1427642 h 3193741"/>
              <a:gd name="connsiteX109" fmla="*/ 130443 w 5470628"/>
              <a:gd name="connsiteY109" fmla="*/ 1343795 h 3193741"/>
              <a:gd name="connsiteX110" fmla="*/ 138930 w 5470628"/>
              <a:gd name="connsiteY110" fmla="*/ 1304094 h 3193741"/>
              <a:gd name="connsiteX111" fmla="*/ 118409 w 5470628"/>
              <a:gd name="connsiteY111" fmla="*/ 1262212 h 3193741"/>
              <a:gd name="connsiteX112" fmla="*/ 421410 w 5470628"/>
              <a:gd name="connsiteY112" fmla="*/ 1304757 h 3193741"/>
              <a:gd name="connsiteX113" fmla="*/ 655702 w 5470628"/>
              <a:gd name="connsiteY113" fmla="*/ 1291801 h 3193741"/>
              <a:gd name="connsiteX114" fmla="*/ 648299 w 5470628"/>
              <a:gd name="connsiteY114" fmla="*/ 1287715 h 3193741"/>
              <a:gd name="connsiteX115" fmla="*/ 531027 w 5470628"/>
              <a:gd name="connsiteY115" fmla="*/ 1193967 h 3193741"/>
              <a:gd name="connsiteX116" fmla="*/ 526433 w 5470628"/>
              <a:gd name="connsiteY116" fmla="*/ 1191913 h 3193741"/>
              <a:gd name="connsiteX117" fmla="*/ 504666 w 5470628"/>
              <a:gd name="connsiteY117" fmla="*/ 1177230 h 3193741"/>
              <a:gd name="connsiteX118" fmla="*/ 482307 w 5470628"/>
              <a:gd name="connsiteY118" fmla="*/ 1162618 h 3193741"/>
              <a:gd name="connsiteX119" fmla="*/ 479029 w 5470628"/>
              <a:gd name="connsiteY119" fmla="*/ 1162540 h 3193741"/>
              <a:gd name="connsiteX120" fmla="*/ 447663 w 5470628"/>
              <a:gd name="connsiteY120" fmla="*/ 1132649 h 3193741"/>
              <a:gd name="connsiteX121" fmla="*/ 438547 w 5470628"/>
              <a:gd name="connsiteY121" fmla="*/ 1110977 h 3193741"/>
              <a:gd name="connsiteX122" fmla="*/ 405343 w 5470628"/>
              <a:gd name="connsiteY122" fmla="*/ 1089612 h 3193741"/>
              <a:gd name="connsiteX123" fmla="*/ 371373 w 5470628"/>
              <a:gd name="connsiteY123" fmla="*/ 1070238 h 3193741"/>
              <a:gd name="connsiteX124" fmla="*/ 290358 w 5470628"/>
              <a:gd name="connsiteY124" fmla="*/ 1059884 h 3193741"/>
              <a:gd name="connsiteX125" fmla="*/ 235140 w 5470628"/>
              <a:gd name="connsiteY125" fmla="*/ 1029322 h 3193741"/>
              <a:gd name="connsiteX126" fmla="*/ 300494 w 5470628"/>
              <a:gd name="connsiteY126" fmla="*/ 1032083 h 3193741"/>
              <a:gd name="connsiteX127" fmla="*/ 239661 w 5470628"/>
              <a:gd name="connsiteY127" fmla="*/ 997457 h 3193741"/>
              <a:gd name="connsiteX128" fmla="*/ 204788 w 5470628"/>
              <a:gd name="connsiteY128" fmla="*/ 959211 h 3193741"/>
              <a:gd name="connsiteX129" fmla="*/ 207583 w 5470628"/>
              <a:gd name="connsiteY129" fmla="*/ 947009 h 3193741"/>
              <a:gd name="connsiteX130" fmla="*/ 223061 w 5470628"/>
              <a:gd name="connsiteY130" fmla="*/ 947033 h 3193741"/>
              <a:gd name="connsiteX131" fmla="*/ 280015 w 5470628"/>
              <a:gd name="connsiteY131" fmla="*/ 972164 h 3193741"/>
              <a:gd name="connsiteX132" fmla="*/ 353948 w 5470628"/>
              <a:gd name="connsiteY132" fmla="*/ 1006865 h 3193741"/>
              <a:gd name="connsiteX133" fmla="*/ 240466 w 5470628"/>
              <a:gd name="connsiteY133" fmla="*/ 939943 h 3193741"/>
              <a:gd name="connsiteX134" fmla="*/ 158812 w 5470628"/>
              <a:gd name="connsiteY134" fmla="*/ 891467 h 3193741"/>
              <a:gd name="connsiteX135" fmla="*/ 139551 w 5470628"/>
              <a:gd name="connsiteY135" fmla="*/ 855364 h 3193741"/>
              <a:gd name="connsiteX136" fmla="*/ 145731 w 5470628"/>
              <a:gd name="connsiteY136" fmla="*/ 844888 h 3193741"/>
              <a:gd name="connsiteX137" fmla="*/ 158154 w 5470628"/>
              <a:gd name="connsiteY137" fmla="*/ 848366 h 3193741"/>
              <a:gd name="connsiteX138" fmla="*/ 169370 w 5470628"/>
              <a:gd name="connsiteY138" fmla="*/ 856260 h 3193741"/>
              <a:gd name="connsiteX139" fmla="*/ 288295 w 5470628"/>
              <a:gd name="connsiteY139" fmla="*/ 915169 h 3193741"/>
              <a:gd name="connsiteX140" fmla="*/ 462694 w 5470628"/>
              <a:gd name="connsiteY140" fmla="*/ 994643 h 3193741"/>
              <a:gd name="connsiteX141" fmla="*/ 531910 w 5470628"/>
              <a:gd name="connsiteY141" fmla="*/ 1006664 h 3193741"/>
              <a:gd name="connsiteX142" fmla="*/ 333940 w 5470628"/>
              <a:gd name="connsiteY142" fmla="*/ 893507 h 3193741"/>
              <a:gd name="connsiteX143" fmla="*/ 181443 w 5470628"/>
              <a:gd name="connsiteY143" fmla="*/ 746608 h 3193741"/>
              <a:gd name="connsiteX144" fmla="*/ 162678 w 5470628"/>
              <a:gd name="connsiteY144" fmla="*/ 737018 h 3193741"/>
              <a:gd name="connsiteX145" fmla="*/ 156307 w 5470628"/>
              <a:gd name="connsiteY145" fmla="*/ 730435 h 3193741"/>
              <a:gd name="connsiteX146" fmla="*/ 117227 w 5470628"/>
              <a:gd name="connsiteY146" fmla="*/ 677515 h 3193741"/>
              <a:gd name="connsiteX147" fmla="*/ 113655 w 5470628"/>
              <a:gd name="connsiteY147" fmla="*/ 663474 h 3193741"/>
              <a:gd name="connsiteX148" fmla="*/ 115226 w 5470628"/>
              <a:gd name="connsiteY148" fmla="*/ 636712 h 3193741"/>
              <a:gd name="connsiteX149" fmla="*/ 105067 w 5470628"/>
              <a:gd name="connsiteY149" fmla="*/ 622046 h 3193741"/>
              <a:gd name="connsiteX150" fmla="*/ 104113 w 5470628"/>
              <a:gd name="connsiteY150" fmla="*/ 611722 h 3193741"/>
              <a:gd name="connsiteX151" fmla="*/ 118895 w 5470628"/>
              <a:gd name="connsiteY151" fmla="*/ 610169 h 3193741"/>
              <a:gd name="connsiteX152" fmla="*/ 163095 w 5470628"/>
              <a:gd name="connsiteY152" fmla="*/ 640642 h 3193741"/>
              <a:gd name="connsiteX153" fmla="*/ 185766 w 5470628"/>
              <a:gd name="connsiteY153" fmla="*/ 641454 h 3193741"/>
              <a:gd name="connsiteX154" fmla="*/ 212892 w 5470628"/>
              <a:gd name="connsiteY154" fmla="*/ 637457 h 3193741"/>
              <a:gd name="connsiteX155" fmla="*/ 223932 w 5470628"/>
              <a:gd name="connsiteY155" fmla="*/ 647271 h 3193741"/>
              <a:gd name="connsiteX156" fmla="*/ 287167 w 5470628"/>
              <a:gd name="connsiteY156" fmla="*/ 691571 h 3193741"/>
              <a:gd name="connsiteX157" fmla="*/ 330380 w 5470628"/>
              <a:gd name="connsiteY157" fmla="*/ 692506 h 3193741"/>
              <a:gd name="connsiteX158" fmla="*/ 296172 w 5470628"/>
              <a:gd name="connsiteY158" fmla="*/ 688108 h 3193741"/>
              <a:gd name="connsiteX159" fmla="*/ 286974 w 5470628"/>
              <a:gd name="connsiteY159" fmla="*/ 674512 h 3193741"/>
              <a:gd name="connsiteX160" fmla="*/ 286166 w 5470628"/>
              <a:gd name="connsiteY160" fmla="*/ 661798 h 3193741"/>
              <a:gd name="connsiteX161" fmla="*/ 236268 w 5470628"/>
              <a:gd name="connsiteY161" fmla="*/ 635338 h 3193741"/>
              <a:gd name="connsiteX162" fmla="*/ 231734 w 5470628"/>
              <a:gd name="connsiteY162" fmla="*/ 634225 h 3193741"/>
              <a:gd name="connsiteX163" fmla="*/ 221253 w 5470628"/>
              <a:gd name="connsiteY163" fmla="*/ 623870 h 3193741"/>
              <a:gd name="connsiteX164" fmla="*/ 237564 w 5470628"/>
              <a:gd name="connsiteY164" fmla="*/ 613590 h 3193741"/>
              <a:gd name="connsiteX165" fmla="*/ 282259 w 5470628"/>
              <a:gd name="connsiteY165" fmla="*/ 619091 h 3193741"/>
              <a:gd name="connsiteX166" fmla="*/ 370630 w 5470628"/>
              <a:gd name="connsiteY166" fmla="*/ 665566 h 3193741"/>
              <a:gd name="connsiteX167" fmla="*/ 498017 w 5470628"/>
              <a:gd name="connsiteY167" fmla="*/ 740532 h 3193741"/>
              <a:gd name="connsiteX168" fmla="*/ 918036 w 5470628"/>
              <a:gd name="connsiteY168" fmla="*/ 924307 h 3193741"/>
              <a:gd name="connsiteX169" fmla="*/ 1079304 w 5470628"/>
              <a:gd name="connsiteY169" fmla="*/ 984494 h 3193741"/>
              <a:gd name="connsiteX170" fmla="*/ 1079935 w 5470628"/>
              <a:gd name="connsiteY170" fmla="*/ 980383 h 3193741"/>
              <a:gd name="connsiteX171" fmla="*/ 1079695 w 5470628"/>
              <a:gd name="connsiteY171" fmla="*/ 976616 h 3193741"/>
              <a:gd name="connsiteX172" fmla="*/ 966178 w 5470628"/>
              <a:gd name="connsiteY172" fmla="*/ 937219 h 3193741"/>
              <a:gd name="connsiteX173" fmla="*/ 720106 w 5470628"/>
              <a:gd name="connsiteY173" fmla="*/ 807112 h 3193741"/>
              <a:gd name="connsiteX174" fmla="*/ 698823 w 5470628"/>
              <a:gd name="connsiteY174" fmla="*/ 804708 h 3193741"/>
              <a:gd name="connsiteX175" fmla="*/ 664513 w 5470628"/>
              <a:gd name="connsiteY175" fmla="*/ 784663 h 3193741"/>
              <a:gd name="connsiteX176" fmla="*/ 660380 w 5470628"/>
              <a:gd name="connsiteY176" fmla="*/ 771165 h 3193741"/>
              <a:gd name="connsiteX177" fmla="*/ 584959 w 5470628"/>
              <a:gd name="connsiteY177" fmla="*/ 722409 h 3193741"/>
              <a:gd name="connsiteX178" fmla="*/ 435649 w 5470628"/>
              <a:gd name="connsiteY178" fmla="*/ 639659 h 3193741"/>
              <a:gd name="connsiteX179" fmla="*/ 404944 w 5470628"/>
              <a:gd name="connsiteY179" fmla="*/ 606128 h 3193741"/>
              <a:gd name="connsiteX180" fmla="*/ 408476 w 5470628"/>
              <a:gd name="connsiteY180" fmla="*/ 591466 h 3193741"/>
              <a:gd name="connsiteX181" fmla="*/ 425225 w 5470628"/>
              <a:gd name="connsiteY181" fmla="*/ 592759 h 3193741"/>
              <a:gd name="connsiteX182" fmla="*/ 487115 w 5470628"/>
              <a:gd name="connsiteY182" fmla="*/ 620614 h 3193741"/>
              <a:gd name="connsiteX183" fmla="*/ 550277 w 5470628"/>
              <a:gd name="connsiteY183" fmla="*/ 649738 h 3193741"/>
              <a:gd name="connsiteX184" fmla="*/ 544421 w 5470628"/>
              <a:gd name="connsiteY184" fmla="*/ 641907 h 3193741"/>
              <a:gd name="connsiteX185" fmla="*/ 431905 w 5470628"/>
              <a:gd name="connsiteY185" fmla="*/ 580799 h 3193741"/>
              <a:gd name="connsiteX186" fmla="*/ 351177 w 5470628"/>
              <a:gd name="connsiteY186" fmla="*/ 528177 h 3193741"/>
              <a:gd name="connsiteX187" fmla="*/ 339749 w 5470628"/>
              <a:gd name="connsiteY187" fmla="*/ 498244 h 3193741"/>
              <a:gd name="connsiteX188" fmla="*/ 346313 w 5470628"/>
              <a:gd name="connsiteY188" fmla="*/ 489145 h 3193741"/>
              <a:gd name="connsiteX189" fmla="*/ 356579 w 5470628"/>
              <a:gd name="connsiteY189" fmla="*/ 491460 h 3193741"/>
              <a:gd name="connsiteX190" fmla="*/ 371505 w 5470628"/>
              <a:gd name="connsiteY190" fmla="*/ 501516 h 3193741"/>
              <a:gd name="connsiteX191" fmla="*/ 476275 w 5470628"/>
              <a:gd name="connsiteY191" fmla="*/ 553122 h 3193741"/>
              <a:gd name="connsiteX192" fmla="*/ 649952 w 5470628"/>
              <a:gd name="connsiteY192" fmla="*/ 635294 h 3193741"/>
              <a:gd name="connsiteX193" fmla="*/ 727161 w 5470628"/>
              <a:gd name="connsiteY193" fmla="*/ 651328 h 3193741"/>
              <a:gd name="connsiteX194" fmla="*/ 722417 w 5470628"/>
              <a:gd name="connsiteY194" fmla="*/ 646921 h 3193741"/>
              <a:gd name="connsiteX195" fmla="*/ 546079 w 5470628"/>
              <a:gd name="connsiteY195" fmla="*/ 546328 h 3193741"/>
              <a:gd name="connsiteX196" fmla="*/ 378182 w 5470628"/>
              <a:gd name="connsiteY196" fmla="*/ 386585 h 3193741"/>
              <a:gd name="connsiteX197" fmla="*/ 370158 w 5470628"/>
              <a:gd name="connsiteY197" fmla="*/ 382100 h 3193741"/>
              <a:gd name="connsiteX198" fmla="*/ 357861 w 5470628"/>
              <a:gd name="connsiteY198" fmla="*/ 371252 h 3193741"/>
              <a:gd name="connsiteX199" fmla="*/ 331313 w 5470628"/>
              <a:gd name="connsiteY199" fmla="*/ 328203 h 3193741"/>
              <a:gd name="connsiteX200" fmla="*/ 319354 w 5470628"/>
              <a:gd name="connsiteY200" fmla="*/ 299282 h 3193741"/>
              <a:gd name="connsiteX201" fmla="*/ 319682 w 5470628"/>
              <a:gd name="connsiteY201" fmla="*/ 285719 h 3193741"/>
              <a:gd name="connsiteX202" fmla="*/ 306391 w 5470628"/>
              <a:gd name="connsiteY202" fmla="*/ 268585 h 3193741"/>
              <a:gd name="connsiteX203" fmla="*/ 303294 w 5470628"/>
              <a:gd name="connsiteY203" fmla="*/ 257334 h 3193741"/>
              <a:gd name="connsiteX204" fmla="*/ 319242 w 5470628"/>
              <a:gd name="connsiteY204" fmla="*/ 255403 h 3193741"/>
              <a:gd name="connsiteX205" fmla="*/ 364093 w 5470628"/>
              <a:gd name="connsiteY205" fmla="*/ 286745 h 3193741"/>
              <a:gd name="connsiteX206" fmla="*/ 385301 w 5470628"/>
              <a:gd name="connsiteY206" fmla="*/ 287973 h 3193741"/>
              <a:gd name="connsiteX207" fmla="*/ 417598 w 5470628"/>
              <a:gd name="connsiteY207" fmla="*/ 285722 h 3193741"/>
              <a:gd name="connsiteX208" fmla="*/ 440155 w 5470628"/>
              <a:gd name="connsiteY208" fmla="*/ 308139 h 3193741"/>
              <a:gd name="connsiteX209" fmla="*/ 534406 w 5470628"/>
              <a:gd name="connsiteY209" fmla="*/ 339430 h 3193741"/>
              <a:gd name="connsiteX210" fmla="*/ 495633 w 5470628"/>
              <a:gd name="connsiteY210" fmla="*/ 333450 h 3193741"/>
              <a:gd name="connsiteX211" fmla="*/ 486289 w 5470628"/>
              <a:gd name="connsiteY211" fmla="*/ 322243 h 3193741"/>
              <a:gd name="connsiteX212" fmla="*/ 484000 w 5470628"/>
              <a:gd name="connsiteY212" fmla="*/ 304964 h 3193741"/>
              <a:gd name="connsiteX213" fmla="*/ 436911 w 5470628"/>
              <a:gd name="connsiteY213" fmla="*/ 280536 h 3193741"/>
              <a:gd name="connsiteX214" fmla="*/ 426865 w 5470628"/>
              <a:gd name="connsiteY214" fmla="*/ 277007 h 3193741"/>
              <a:gd name="connsiteX215" fmla="*/ 420654 w 5470628"/>
              <a:gd name="connsiteY215" fmla="*/ 268269 h 3193741"/>
              <a:gd name="connsiteX216" fmla="*/ 432329 w 5470628"/>
              <a:gd name="connsiteY216" fmla="*/ 259975 h 3193741"/>
              <a:gd name="connsiteX217" fmla="*/ 447672 w 5470628"/>
              <a:gd name="connsiteY217" fmla="*/ 257879 h 3193741"/>
              <a:gd name="connsiteX218" fmla="*/ 502242 w 5470628"/>
              <a:gd name="connsiteY218" fmla="*/ 273572 h 3193741"/>
              <a:gd name="connsiteX219" fmla="*/ 659874 w 5470628"/>
              <a:gd name="connsiteY219" fmla="*/ 365516 h 3193741"/>
              <a:gd name="connsiteX220" fmla="*/ 829177 w 5470628"/>
              <a:gd name="connsiteY220" fmla="*/ 444421 h 3193741"/>
              <a:gd name="connsiteX221" fmla="*/ 1231903 w 5470628"/>
              <a:gd name="connsiteY221" fmla="*/ 613682 h 3193741"/>
              <a:gd name="connsiteX222" fmla="*/ 1911736 w 5470628"/>
              <a:gd name="connsiteY222" fmla="*/ 685084 h 3193741"/>
              <a:gd name="connsiteX223" fmla="*/ 2564313 w 5470628"/>
              <a:gd name="connsiteY223" fmla="*/ 632143 h 3193741"/>
              <a:gd name="connsiteX224" fmla="*/ 2657304 w 5470628"/>
              <a:gd name="connsiteY224" fmla="*/ 624913 h 3193741"/>
              <a:gd name="connsiteX225" fmla="*/ 4235818 w 5470628"/>
              <a:gd name="connsiteY225" fmla="*/ 259339 h 3193741"/>
              <a:gd name="connsiteX226" fmla="*/ 4460331 w 5470628"/>
              <a:gd name="connsiteY226" fmla="*/ 176864 h 3193741"/>
              <a:gd name="connsiteX227" fmla="*/ 4499578 w 5470628"/>
              <a:gd name="connsiteY227" fmla="*/ 186791 h 3193741"/>
              <a:gd name="connsiteX228" fmla="*/ 4514640 w 5470628"/>
              <a:gd name="connsiteY228" fmla="*/ 188841 h 3193741"/>
              <a:gd name="connsiteX229" fmla="*/ 4516523 w 5470628"/>
              <a:gd name="connsiteY229" fmla="*/ 189988 h 3193741"/>
              <a:gd name="connsiteX230" fmla="*/ 4518126 w 5470628"/>
              <a:gd name="connsiteY230" fmla="*/ 189316 h 3193741"/>
              <a:gd name="connsiteX231" fmla="*/ 4514640 w 5470628"/>
              <a:gd name="connsiteY231" fmla="*/ 188841 h 3193741"/>
              <a:gd name="connsiteX232" fmla="*/ 4511569 w 5470628"/>
              <a:gd name="connsiteY232" fmla="*/ 186970 h 3193741"/>
              <a:gd name="connsiteX233" fmla="*/ 4510888 w 5470628"/>
              <a:gd name="connsiteY233" fmla="*/ 180943 h 3193741"/>
              <a:gd name="connsiteX234" fmla="*/ 4531865 w 5470628"/>
              <a:gd name="connsiteY234" fmla="*/ 155151 h 3193741"/>
              <a:gd name="connsiteX235" fmla="*/ 4573441 w 5470628"/>
              <a:gd name="connsiteY235" fmla="*/ 139676 h 3193741"/>
              <a:gd name="connsiteX236" fmla="*/ 4594964 w 5470628"/>
              <a:gd name="connsiteY236" fmla="*/ 145847 h 3193741"/>
              <a:gd name="connsiteX237" fmla="*/ 4623059 w 5470628"/>
              <a:gd name="connsiteY237" fmla="*/ 152410 h 3193741"/>
              <a:gd name="connsiteX238" fmla="*/ 4748356 w 5470628"/>
              <a:gd name="connsiteY238" fmla="*/ 68192 h 3193741"/>
              <a:gd name="connsiteX239" fmla="*/ 4833812 w 5470628"/>
              <a:gd name="connsiteY239" fmla="*/ 8017 h 3193741"/>
              <a:gd name="connsiteX240" fmla="*/ 4850908 w 5470628"/>
              <a:gd name="connsiteY240" fmla="*/ 727 h 3193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</a:cxnLst>
            <a:rect l="l" t="t" r="r" b="b"/>
            <a:pathLst>
              <a:path w="5470628" h="3193741">
                <a:moveTo>
                  <a:pt x="5462602" y="1413608"/>
                </a:moveTo>
                <a:lnTo>
                  <a:pt x="5465724" y="1421881"/>
                </a:lnTo>
                <a:cubicBezTo>
                  <a:pt x="5472118" y="1444281"/>
                  <a:pt x="5472640" y="1461744"/>
                  <a:pt x="5465025" y="1466556"/>
                </a:cubicBezTo>
                <a:lnTo>
                  <a:pt x="5463208" y="1466226"/>
                </a:lnTo>
                <a:lnTo>
                  <a:pt x="5463242" y="1451866"/>
                </a:lnTo>
                <a:cubicBezTo>
                  <a:pt x="5463190" y="1441487"/>
                  <a:pt x="5463068" y="1431722"/>
                  <a:pt x="5462894" y="1423194"/>
                </a:cubicBezTo>
                <a:close/>
                <a:moveTo>
                  <a:pt x="5461417" y="1391849"/>
                </a:moveTo>
                <a:cubicBezTo>
                  <a:pt x="5461710" y="1392940"/>
                  <a:pt x="5461992" y="1396513"/>
                  <a:pt x="5462246" y="1401944"/>
                </a:cubicBezTo>
                <a:lnTo>
                  <a:pt x="5462602" y="1413608"/>
                </a:lnTo>
                <a:lnTo>
                  <a:pt x="5459078" y="1404268"/>
                </a:lnTo>
                <a:lnTo>
                  <a:pt x="5460137" y="1393780"/>
                </a:lnTo>
                <a:cubicBezTo>
                  <a:pt x="5460561" y="1391114"/>
                  <a:pt x="5460982" y="1390270"/>
                  <a:pt x="5461417" y="1391849"/>
                </a:cubicBezTo>
                <a:close/>
                <a:moveTo>
                  <a:pt x="614271" y="1052206"/>
                </a:moveTo>
                <a:cubicBezTo>
                  <a:pt x="613444" y="1053256"/>
                  <a:pt x="612323" y="1054339"/>
                  <a:pt x="611497" y="1055389"/>
                </a:cubicBezTo>
                <a:cubicBezTo>
                  <a:pt x="617673" y="1058912"/>
                  <a:pt x="624115" y="1061928"/>
                  <a:pt x="630277" y="1065215"/>
                </a:cubicBezTo>
                <a:cubicBezTo>
                  <a:pt x="637469" y="1066004"/>
                  <a:pt x="644958" y="1066759"/>
                  <a:pt x="651856" y="1067584"/>
                </a:cubicBezTo>
                <a:cubicBezTo>
                  <a:pt x="639327" y="1062458"/>
                  <a:pt x="626799" y="1057332"/>
                  <a:pt x="614271" y="1052206"/>
                </a:cubicBezTo>
                <a:close/>
                <a:moveTo>
                  <a:pt x="810628" y="695550"/>
                </a:moveTo>
                <a:cubicBezTo>
                  <a:pt x="873537" y="739416"/>
                  <a:pt x="951215" y="767494"/>
                  <a:pt x="1033084" y="791270"/>
                </a:cubicBezTo>
                <a:cubicBezTo>
                  <a:pt x="1034205" y="790184"/>
                  <a:pt x="1035031" y="789136"/>
                  <a:pt x="1036153" y="788050"/>
                </a:cubicBezTo>
                <a:cubicBezTo>
                  <a:pt x="960983" y="757296"/>
                  <a:pt x="885798" y="726306"/>
                  <a:pt x="810628" y="695550"/>
                </a:cubicBezTo>
                <a:close/>
                <a:moveTo>
                  <a:pt x="4850908" y="727"/>
                </a:moveTo>
                <a:cubicBezTo>
                  <a:pt x="4858191" y="2929"/>
                  <a:pt x="4860543" y="7152"/>
                  <a:pt x="4858584" y="13795"/>
                </a:cubicBezTo>
                <a:cubicBezTo>
                  <a:pt x="4855845" y="22194"/>
                  <a:pt x="4850092" y="30008"/>
                  <a:pt x="4843408" y="37224"/>
                </a:cubicBezTo>
                <a:cubicBezTo>
                  <a:pt x="4812232" y="71132"/>
                  <a:pt x="4827067" y="79774"/>
                  <a:pt x="4871062" y="78954"/>
                </a:cubicBezTo>
                <a:cubicBezTo>
                  <a:pt x="4910302" y="78234"/>
                  <a:pt x="4949507" y="72299"/>
                  <a:pt x="4989038" y="66799"/>
                </a:cubicBezTo>
                <a:cubicBezTo>
                  <a:pt x="5008500" y="63967"/>
                  <a:pt x="5009491" y="65509"/>
                  <a:pt x="5002636" y="79388"/>
                </a:cubicBezTo>
                <a:cubicBezTo>
                  <a:pt x="4991594" y="102315"/>
                  <a:pt x="4990844" y="123285"/>
                  <a:pt x="5008332" y="140859"/>
                </a:cubicBezTo>
                <a:cubicBezTo>
                  <a:pt x="5012456" y="144868"/>
                  <a:pt x="5015428" y="149491"/>
                  <a:pt x="5014326" y="155555"/>
                </a:cubicBezTo>
                <a:cubicBezTo>
                  <a:pt x="5009356" y="180357"/>
                  <a:pt x="5019874" y="200674"/>
                  <a:pt x="5030704" y="221190"/>
                </a:cubicBezTo>
                <a:cubicBezTo>
                  <a:pt x="5048958" y="255517"/>
                  <a:pt x="5072099" y="287116"/>
                  <a:pt x="5097262" y="317759"/>
                </a:cubicBezTo>
                <a:cubicBezTo>
                  <a:pt x="5115004" y="339336"/>
                  <a:pt x="5126222" y="365974"/>
                  <a:pt x="5165084" y="373367"/>
                </a:cubicBezTo>
                <a:cubicBezTo>
                  <a:pt x="5174420" y="375083"/>
                  <a:pt x="5177498" y="381353"/>
                  <a:pt x="5174137" y="389353"/>
                </a:cubicBezTo>
                <a:cubicBezTo>
                  <a:pt x="5163026" y="415847"/>
                  <a:pt x="5172067" y="436343"/>
                  <a:pt x="5192507" y="453561"/>
                </a:cubicBezTo>
                <a:cubicBezTo>
                  <a:pt x="5199734" y="459565"/>
                  <a:pt x="5197020" y="463690"/>
                  <a:pt x="5187160" y="467732"/>
                </a:cubicBezTo>
                <a:cubicBezTo>
                  <a:pt x="5175836" y="472188"/>
                  <a:pt x="5167025" y="478711"/>
                  <a:pt x="5160106" y="486904"/>
                </a:cubicBezTo>
                <a:cubicBezTo>
                  <a:pt x="5148744" y="500143"/>
                  <a:pt x="5143396" y="514315"/>
                  <a:pt x="5138948" y="528614"/>
                </a:cubicBezTo>
                <a:cubicBezTo>
                  <a:pt x="5132042" y="551041"/>
                  <a:pt x="5123894" y="572670"/>
                  <a:pt x="5097016" y="589923"/>
                </a:cubicBezTo>
                <a:cubicBezTo>
                  <a:pt x="5089016" y="595163"/>
                  <a:pt x="5082598" y="601872"/>
                  <a:pt x="5075869" y="608381"/>
                </a:cubicBezTo>
                <a:cubicBezTo>
                  <a:pt x="5078016" y="614052"/>
                  <a:pt x="5083322" y="617918"/>
                  <a:pt x="5093172" y="618385"/>
                </a:cubicBezTo>
                <a:cubicBezTo>
                  <a:pt x="5155867" y="621469"/>
                  <a:pt x="5153088" y="652648"/>
                  <a:pt x="5153518" y="687474"/>
                </a:cubicBezTo>
                <a:cubicBezTo>
                  <a:pt x="5154177" y="730575"/>
                  <a:pt x="5118812" y="754787"/>
                  <a:pt x="5074984" y="776941"/>
                </a:cubicBezTo>
                <a:cubicBezTo>
                  <a:pt x="5059986" y="784451"/>
                  <a:pt x="5038116" y="786863"/>
                  <a:pt x="5033348" y="805473"/>
                </a:cubicBezTo>
                <a:cubicBezTo>
                  <a:pt x="5059529" y="819384"/>
                  <a:pt x="5089376" y="802009"/>
                  <a:pt x="5116847" y="803426"/>
                </a:cubicBezTo>
                <a:cubicBezTo>
                  <a:pt x="5139548" y="804709"/>
                  <a:pt x="5176330" y="798120"/>
                  <a:pt x="5147902" y="833118"/>
                </a:cubicBezTo>
                <a:cubicBezTo>
                  <a:pt x="5139626" y="843373"/>
                  <a:pt x="5150382" y="848714"/>
                  <a:pt x="5161665" y="848297"/>
                </a:cubicBezTo>
                <a:cubicBezTo>
                  <a:pt x="5253064" y="844106"/>
                  <a:pt x="5215170" y="912756"/>
                  <a:pt x="5246520" y="942412"/>
                </a:cubicBezTo>
                <a:cubicBezTo>
                  <a:pt x="5255359" y="950358"/>
                  <a:pt x="5247812" y="967405"/>
                  <a:pt x="5235368" y="972946"/>
                </a:cubicBezTo>
                <a:cubicBezTo>
                  <a:pt x="5156387" y="1008610"/>
                  <a:pt x="5149354" y="1071149"/>
                  <a:pt x="5113739" y="1128845"/>
                </a:cubicBezTo>
                <a:cubicBezTo>
                  <a:pt x="5157305" y="1144685"/>
                  <a:pt x="5208388" y="1143005"/>
                  <a:pt x="5255034" y="1151117"/>
                </a:cubicBezTo>
                <a:cubicBezTo>
                  <a:pt x="5303482" y="1159484"/>
                  <a:pt x="5304156" y="1170079"/>
                  <a:pt x="5267513" y="1216275"/>
                </a:cubicBezTo>
                <a:cubicBezTo>
                  <a:pt x="5370269" y="1212844"/>
                  <a:pt x="5370269" y="1212844"/>
                  <a:pt x="5343113" y="1281854"/>
                </a:cubicBezTo>
                <a:cubicBezTo>
                  <a:pt x="5386272" y="1279593"/>
                  <a:pt x="5428618" y="1334726"/>
                  <a:pt x="5452014" y="1385543"/>
                </a:cubicBezTo>
                <a:lnTo>
                  <a:pt x="5459078" y="1404268"/>
                </a:lnTo>
                <a:lnTo>
                  <a:pt x="5458838" y="1406644"/>
                </a:lnTo>
                <a:cubicBezTo>
                  <a:pt x="5457942" y="1418063"/>
                  <a:pt x="5456960" y="1434367"/>
                  <a:pt x="5455752" y="1450751"/>
                </a:cubicBezTo>
                <a:lnTo>
                  <a:pt x="5454594" y="1464662"/>
                </a:lnTo>
                <a:lnTo>
                  <a:pt x="5447215" y="1463321"/>
                </a:lnTo>
                <a:cubicBezTo>
                  <a:pt x="5441256" y="1459714"/>
                  <a:pt x="5437002" y="1458345"/>
                  <a:pt x="5433934" y="1458428"/>
                </a:cubicBezTo>
                <a:cubicBezTo>
                  <a:pt x="5424728" y="1458676"/>
                  <a:pt x="5426188" y="1471978"/>
                  <a:pt x="5424276" y="1477014"/>
                </a:cubicBezTo>
                <a:cubicBezTo>
                  <a:pt x="5417851" y="1492977"/>
                  <a:pt x="5433852" y="1501241"/>
                  <a:pt x="5444628" y="1511562"/>
                </a:cubicBezTo>
                <a:cubicBezTo>
                  <a:pt x="5448663" y="1515344"/>
                  <a:pt x="5451544" y="1497678"/>
                  <a:pt x="5453752" y="1474786"/>
                </a:cubicBezTo>
                <a:lnTo>
                  <a:pt x="5454594" y="1464662"/>
                </a:lnTo>
                <a:lnTo>
                  <a:pt x="5463208" y="1466226"/>
                </a:lnTo>
                <a:lnTo>
                  <a:pt x="5463164" y="1484226"/>
                </a:lnTo>
                <a:cubicBezTo>
                  <a:pt x="5462722" y="1528173"/>
                  <a:pt x="5460824" y="1571999"/>
                  <a:pt x="5456160" y="1575885"/>
                </a:cubicBezTo>
                <a:cubicBezTo>
                  <a:pt x="5406708" y="1617226"/>
                  <a:pt x="5442751" y="1692579"/>
                  <a:pt x="5345636" y="1714543"/>
                </a:cubicBezTo>
                <a:cubicBezTo>
                  <a:pt x="5301930" y="1724583"/>
                  <a:pt x="5282493" y="1755882"/>
                  <a:pt x="5251319" y="1775792"/>
                </a:cubicBezTo>
                <a:cubicBezTo>
                  <a:pt x="5142610" y="1844714"/>
                  <a:pt x="5072132" y="1925140"/>
                  <a:pt x="5043512" y="2027305"/>
                </a:cubicBezTo>
                <a:cubicBezTo>
                  <a:pt x="5035488" y="2055562"/>
                  <a:pt x="5000258" y="2081893"/>
                  <a:pt x="4978144" y="2108535"/>
                </a:cubicBezTo>
                <a:cubicBezTo>
                  <a:pt x="4990785" y="2124798"/>
                  <a:pt x="5050411" y="2079615"/>
                  <a:pt x="5031476" y="2128173"/>
                </a:cubicBezTo>
                <a:cubicBezTo>
                  <a:pt x="5017138" y="2164787"/>
                  <a:pt x="4975973" y="2191363"/>
                  <a:pt x="4937389" y="2216441"/>
                </a:cubicBezTo>
                <a:cubicBezTo>
                  <a:pt x="4893079" y="2245058"/>
                  <a:pt x="4843760" y="2269776"/>
                  <a:pt x="4826122" y="2315331"/>
                </a:cubicBezTo>
                <a:cubicBezTo>
                  <a:pt x="4822276" y="2325050"/>
                  <a:pt x="3896510" y="3112888"/>
                  <a:pt x="2544647" y="3190975"/>
                </a:cubicBezTo>
                <a:cubicBezTo>
                  <a:pt x="2323734" y="3203734"/>
                  <a:pt x="1445947" y="3169121"/>
                  <a:pt x="1328257" y="3153006"/>
                </a:cubicBezTo>
                <a:cubicBezTo>
                  <a:pt x="1207258" y="3136344"/>
                  <a:pt x="1101756" y="3091943"/>
                  <a:pt x="977943" y="3082502"/>
                </a:cubicBezTo>
                <a:cubicBezTo>
                  <a:pt x="912454" y="3077622"/>
                  <a:pt x="848655" y="3061861"/>
                  <a:pt x="854473" y="2994250"/>
                </a:cubicBezTo>
                <a:cubicBezTo>
                  <a:pt x="856228" y="2975057"/>
                  <a:pt x="838125" y="2961827"/>
                  <a:pt x="811593" y="2970498"/>
                </a:cubicBezTo>
                <a:cubicBezTo>
                  <a:pt x="761454" y="2987010"/>
                  <a:pt x="736680" y="2962489"/>
                  <a:pt x="707024" y="2945439"/>
                </a:cubicBezTo>
                <a:cubicBezTo>
                  <a:pt x="654509" y="2915262"/>
                  <a:pt x="603913" y="2882480"/>
                  <a:pt x="523487" y="2886053"/>
                </a:cubicBezTo>
                <a:cubicBezTo>
                  <a:pt x="537017" y="2855468"/>
                  <a:pt x="563587" y="2856758"/>
                  <a:pt x="587884" y="2859746"/>
                </a:cubicBezTo>
                <a:cubicBezTo>
                  <a:pt x="652090" y="2867866"/>
                  <a:pt x="715235" y="2878012"/>
                  <a:pt x="779426" y="2885897"/>
                </a:cubicBezTo>
                <a:cubicBezTo>
                  <a:pt x="821123" y="2891048"/>
                  <a:pt x="863074" y="2900202"/>
                  <a:pt x="917288" y="2882248"/>
                </a:cubicBezTo>
                <a:cubicBezTo>
                  <a:pt x="866364" y="2830288"/>
                  <a:pt x="785092" y="2829930"/>
                  <a:pt x="718684" y="2819941"/>
                </a:cubicBezTo>
                <a:cubicBezTo>
                  <a:pt x="635747" y="2807447"/>
                  <a:pt x="584925" y="2771133"/>
                  <a:pt x="524650" y="2731220"/>
                </a:cubicBezTo>
                <a:cubicBezTo>
                  <a:pt x="584180" y="2712621"/>
                  <a:pt x="623299" y="2742760"/>
                  <a:pt x="670138" y="2735189"/>
                </a:cubicBezTo>
                <a:cubicBezTo>
                  <a:pt x="672406" y="2728745"/>
                  <a:pt x="675988" y="2719532"/>
                  <a:pt x="675382" y="2719369"/>
                </a:cubicBezTo>
                <a:cubicBezTo>
                  <a:pt x="596666" y="2703042"/>
                  <a:pt x="557844" y="2658869"/>
                  <a:pt x="542021" y="2601946"/>
                </a:cubicBezTo>
                <a:cubicBezTo>
                  <a:pt x="533902" y="2572560"/>
                  <a:pt x="505246" y="2566541"/>
                  <a:pt x="476895" y="2555976"/>
                </a:cubicBezTo>
                <a:cubicBezTo>
                  <a:pt x="377189" y="2518466"/>
                  <a:pt x="272496" y="2486779"/>
                  <a:pt x="188751" y="2428830"/>
                </a:cubicBezTo>
                <a:cubicBezTo>
                  <a:pt x="280875" y="2426687"/>
                  <a:pt x="357216" y="2461808"/>
                  <a:pt x="456762" y="2468731"/>
                </a:cubicBezTo>
                <a:cubicBezTo>
                  <a:pt x="373794" y="2404281"/>
                  <a:pt x="269816" y="2379152"/>
                  <a:pt x="174514" y="2345378"/>
                </a:cubicBezTo>
                <a:cubicBezTo>
                  <a:pt x="130977" y="2330009"/>
                  <a:pt x="90329" y="2308598"/>
                  <a:pt x="38827" y="2303685"/>
                </a:cubicBezTo>
                <a:cubicBezTo>
                  <a:pt x="20556" y="2301864"/>
                  <a:pt x="-10092" y="2297272"/>
                  <a:pt x="3281" y="2273587"/>
                </a:cubicBezTo>
                <a:cubicBezTo>
                  <a:pt x="14533" y="2253956"/>
                  <a:pt x="39095" y="2256437"/>
                  <a:pt x="61590" y="2259170"/>
                </a:cubicBezTo>
                <a:cubicBezTo>
                  <a:pt x="115591" y="2265916"/>
                  <a:pt x="170539" y="2259497"/>
                  <a:pt x="242291" y="2250569"/>
                </a:cubicBezTo>
                <a:cubicBezTo>
                  <a:pt x="178223" y="2197829"/>
                  <a:pt x="68904" y="2229102"/>
                  <a:pt x="13205" y="2172263"/>
                </a:cubicBezTo>
                <a:cubicBezTo>
                  <a:pt x="77196" y="2153598"/>
                  <a:pt x="128251" y="2170191"/>
                  <a:pt x="180810" y="2168333"/>
                </a:cubicBezTo>
                <a:cubicBezTo>
                  <a:pt x="228319" y="2166612"/>
                  <a:pt x="239444" y="2154350"/>
                  <a:pt x="226020" y="2121100"/>
                </a:cubicBezTo>
                <a:cubicBezTo>
                  <a:pt x="205165" y="2069293"/>
                  <a:pt x="229388" y="2038364"/>
                  <a:pt x="299145" y="2044862"/>
                </a:cubicBezTo>
                <a:cubicBezTo>
                  <a:pt x="363822" y="2051027"/>
                  <a:pt x="369032" y="2029991"/>
                  <a:pt x="350236" y="2001187"/>
                </a:cubicBezTo>
                <a:cubicBezTo>
                  <a:pt x="322862" y="1959187"/>
                  <a:pt x="348423" y="1921214"/>
                  <a:pt x="365223" y="1881218"/>
                </a:cubicBezTo>
                <a:cubicBezTo>
                  <a:pt x="390527" y="1820499"/>
                  <a:pt x="376326" y="1793748"/>
                  <a:pt x="310707" y="1758752"/>
                </a:cubicBezTo>
                <a:cubicBezTo>
                  <a:pt x="273754" y="1739265"/>
                  <a:pt x="234367" y="1723631"/>
                  <a:pt x="181659" y="1709137"/>
                </a:cubicBezTo>
                <a:cubicBezTo>
                  <a:pt x="299387" y="1683727"/>
                  <a:pt x="172918" y="1660608"/>
                  <a:pt x="213063" y="1632021"/>
                </a:cubicBezTo>
                <a:cubicBezTo>
                  <a:pt x="296030" y="1612244"/>
                  <a:pt x="369047" y="1679323"/>
                  <a:pt x="481390" y="1644125"/>
                </a:cubicBezTo>
                <a:cubicBezTo>
                  <a:pt x="336659" y="1595935"/>
                  <a:pt x="176348" y="1532074"/>
                  <a:pt x="68930" y="1457537"/>
                </a:cubicBezTo>
                <a:cubicBezTo>
                  <a:pt x="91299" y="1434897"/>
                  <a:pt x="115799" y="1450436"/>
                  <a:pt x="135138" y="1440976"/>
                </a:cubicBezTo>
                <a:cubicBezTo>
                  <a:pt x="133952" y="1436374"/>
                  <a:pt x="135290" y="1429332"/>
                  <a:pt x="131611" y="1427642"/>
                </a:cubicBezTo>
                <a:cubicBezTo>
                  <a:pt x="52402" y="1389548"/>
                  <a:pt x="51441" y="1388478"/>
                  <a:pt x="130443" y="1343795"/>
                </a:cubicBezTo>
                <a:cubicBezTo>
                  <a:pt x="158017" y="1328118"/>
                  <a:pt x="154966" y="1317573"/>
                  <a:pt x="138930" y="1304094"/>
                </a:cubicBezTo>
                <a:cubicBezTo>
                  <a:pt x="127608" y="1294551"/>
                  <a:pt x="113720" y="1286742"/>
                  <a:pt x="118409" y="1262212"/>
                </a:cubicBezTo>
                <a:cubicBezTo>
                  <a:pt x="164937" y="1287183"/>
                  <a:pt x="383505" y="1312432"/>
                  <a:pt x="421410" y="1304757"/>
                </a:cubicBezTo>
                <a:cubicBezTo>
                  <a:pt x="464009" y="1296037"/>
                  <a:pt x="610877" y="1288926"/>
                  <a:pt x="655702" y="1291801"/>
                </a:cubicBezTo>
                <a:cubicBezTo>
                  <a:pt x="653235" y="1290438"/>
                  <a:pt x="650767" y="1289077"/>
                  <a:pt x="648299" y="1287715"/>
                </a:cubicBezTo>
                <a:cubicBezTo>
                  <a:pt x="603999" y="1260339"/>
                  <a:pt x="559107" y="1233035"/>
                  <a:pt x="531027" y="1193967"/>
                </a:cubicBezTo>
                <a:cubicBezTo>
                  <a:pt x="529741" y="1192462"/>
                  <a:pt x="529061" y="1191120"/>
                  <a:pt x="526433" y="1191913"/>
                </a:cubicBezTo>
                <a:cubicBezTo>
                  <a:pt x="503415" y="1199684"/>
                  <a:pt x="505590" y="1187083"/>
                  <a:pt x="504666" y="1177230"/>
                </a:cubicBezTo>
                <a:cubicBezTo>
                  <a:pt x="503726" y="1167141"/>
                  <a:pt x="499378" y="1159602"/>
                  <a:pt x="482307" y="1162618"/>
                </a:cubicBezTo>
                <a:cubicBezTo>
                  <a:pt x="481421" y="1162726"/>
                  <a:pt x="480226" y="1162633"/>
                  <a:pt x="479029" y="1162540"/>
                </a:cubicBezTo>
                <a:cubicBezTo>
                  <a:pt x="470949" y="1161859"/>
                  <a:pt x="444139" y="1138059"/>
                  <a:pt x="447663" y="1132649"/>
                </a:cubicBezTo>
                <a:cubicBezTo>
                  <a:pt x="455539" y="1120781"/>
                  <a:pt x="446335" y="1116439"/>
                  <a:pt x="438547" y="1110977"/>
                </a:cubicBezTo>
                <a:cubicBezTo>
                  <a:pt x="427656" y="1103517"/>
                  <a:pt x="416795" y="1096529"/>
                  <a:pt x="405343" y="1089612"/>
                </a:cubicBezTo>
                <a:cubicBezTo>
                  <a:pt x="394202" y="1082895"/>
                  <a:pt x="382794" y="1076684"/>
                  <a:pt x="371373" y="1070238"/>
                </a:cubicBezTo>
                <a:cubicBezTo>
                  <a:pt x="344889" y="1065616"/>
                  <a:pt x="318169" y="1061972"/>
                  <a:pt x="290358" y="1059884"/>
                </a:cubicBezTo>
                <a:cubicBezTo>
                  <a:pt x="269709" y="1058114"/>
                  <a:pt x="246624" y="1055453"/>
                  <a:pt x="235140" y="1029322"/>
                </a:cubicBezTo>
                <a:cubicBezTo>
                  <a:pt x="256895" y="1029771"/>
                  <a:pt x="278695" y="1030927"/>
                  <a:pt x="300494" y="1032083"/>
                </a:cubicBezTo>
                <a:cubicBezTo>
                  <a:pt x="279542" y="1020860"/>
                  <a:pt x="259181" y="1009565"/>
                  <a:pt x="239661" y="997457"/>
                </a:cubicBezTo>
                <a:cubicBezTo>
                  <a:pt x="223540" y="987309"/>
                  <a:pt x="210281" y="975391"/>
                  <a:pt x="204788" y="959211"/>
                </a:cubicBezTo>
                <a:cubicBezTo>
                  <a:pt x="203337" y="955117"/>
                  <a:pt x="202166" y="950750"/>
                  <a:pt x="207583" y="947009"/>
                </a:cubicBezTo>
                <a:cubicBezTo>
                  <a:pt x="213561" y="942727"/>
                  <a:pt x="218466" y="944980"/>
                  <a:pt x="223061" y="947033"/>
                </a:cubicBezTo>
                <a:cubicBezTo>
                  <a:pt x="242046" y="955410"/>
                  <a:pt x="261311" y="963516"/>
                  <a:pt x="280015" y="972164"/>
                </a:cubicBezTo>
                <a:cubicBezTo>
                  <a:pt x="304852" y="983629"/>
                  <a:pt x="329408" y="995365"/>
                  <a:pt x="353948" y="1006865"/>
                </a:cubicBezTo>
                <a:cubicBezTo>
                  <a:pt x="319294" y="981405"/>
                  <a:pt x="281290" y="959435"/>
                  <a:pt x="240466" y="939943"/>
                </a:cubicBezTo>
                <a:cubicBezTo>
                  <a:pt x="210990" y="925718"/>
                  <a:pt x="181514" y="911494"/>
                  <a:pt x="158812" y="891467"/>
                </a:cubicBezTo>
                <a:cubicBezTo>
                  <a:pt x="147166" y="881489"/>
                  <a:pt x="141336" y="869384"/>
                  <a:pt x="139551" y="855364"/>
                </a:cubicBezTo>
                <a:cubicBezTo>
                  <a:pt x="139312" y="851597"/>
                  <a:pt x="139634" y="847287"/>
                  <a:pt x="145731" y="844888"/>
                </a:cubicBezTo>
                <a:cubicBezTo>
                  <a:pt x="151843" y="842724"/>
                  <a:pt x="155581" y="845356"/>
                  <a:pt x="158154" y="848366"/>
                </a:cubicBezTo>
                <a:cubicBezTo>
                  <a:pt x="161052" y="851811"/>
                  <a:pt x="164496" y="854479"/>
                  <a:pt x="169370" y="856260"/>
                </a:cubicBezTo>
                <a:cubicBezTo>
                  <a:pt x="212096" y="872913"/>
                  <a:pt x="249775" y="894448"/>
                  <a:pt x="288295" y="915169"/>
                </a:cubicBezTo>
                <a:cubicBezTo>
                  <a:pt x="343452" y="944788"/>
                  <a:pt x="397769" y="975222"/>
                  <a:pt x="462694" y="994643"/>
                </a:cubicBezTo>
                <a:cubicBezTo>
                  <a:pt x="487260" y="1001870"/>
                  <a:pt x="512622" y="1007575"/>
                  <a:pt x="531910" y="1006664"/>
                </a:cubicBezTo>
                <a:cubicBezTo>
                  <a:pt x="460990" y="972547"/>
                  <a:pt x="394087" y="936046"/>
                  <a:pt x="333940" y="893507"/>
                </a:cubicBezTo>
                <a:cubicBezTo>
                  <a:pt x="273173" y="850568"/>
                  <a:pt x="219876" y="803403"/>
                  <a:pt x="181443" y="746608"/>
                </a:cubicBezTo>
                <a:cubicBezTo>
                  <a:pt x="177494" y="740681"/>
                  <a:pt x="175038" y="734810"/>
                  <a:pt x="162678" y="737018"/>
                </a:cubicBezTo>
                <a:cubicBezTo>
                  <a:pt x="157082" y="737933"/>
                  <a:pt x="155070" y="734381"/>
                  <a:pt x="156307" y="730435"/>
                </a:cubicBezTo>
                <a:cubicBezTo>
                  <a:pt x="164051" y="702450"/>
                  <a:pt x="145532" y="687373"/>
                  <a:pt x="117227" y="677515"/>
                </a:cubicBezTo>
                <a:cubicBezTo>
                  <a:pt x="108392" y="674314"/>
                  <a:pt x="107546" y="670384"/>
                  <a:pt x="113655" y="663474"/>
                </a:cubicBezTo>
                <a:cubicBezTo>
                  <a:pt x="121976" y="653926"/>
                  <a:pt x="120506" y="644851"/>
                  <a:pt x="115226" y="636712"/>
                </a:cubicBezTo>
                <a:cubicBezTo>
                  <a:pt x="112224" y="631619"/>
                  <a:pt x="108350" y="626868"/>
                  <a:pt x="105067" y="622046"/>
                </a:cubicBezTo>
                <a:cubicBezTo>
                  <a:pt x="102790" y="619000"/>
                  <a:pt x="99022" y="615897"/>
                  <a:pt x="104113" y="611722"/>
                </a:cubicBezTo>
                <a:cubicBezTo>
                  <a:pt x="108939" y="608053"/>
                  <a:pt x="114081" y="609328"/>
                  <a:pt x="118895" y="610169"/>
                </a:cubicBezTo>
                <a:cubicBezTo>
                  <a:pt x="142040" y="613772"/>
                  <a:pt x="156094" y="624170"/>
                  <a:pt x="163095" y="640642"/>
                </a:cubicBezTo>
                <a:cubicBezTo>
                  <a:pt x="168334" y="652819"/>
                  <a:pt x="173104" y="652953"/>
                  <a:pt x="185766" y="641454"/>
                </a:cubicBezTo>
                <a:cubicBezTo>
                  <a:pt x="195327" y="632704"/>
                  <a:pt x="204232" y="632337"/>
                  <a:pt x="212892" y="637457"/>
                </a:cubicBezTo>
                <a:cubicBezTo>
                  <a:pt x="217516" y="639981"/>
                  <a:pt x="220444" y="643897"/>
                  <a:pt x="223932" y="647271"/>
                </a:cubicBezTo>
                <a:cubicBezTo>
                  <a:pt x="241420" y="664845"/>
                  <a:pt x="259762" y="681841"/>
                  <a:pt x="287167" y="691571"/>
                </a:cubicBezTo>
                <a:cubicBezTo>
                  <a:pt x="299355" y="696027"/>
                  <a:pt x="312354" y="699197"/>
                  <a:pt x="330380" y="692506"/>
                </a:cubicBezTo>
                <a:cubicBezTo>
                  <a:pt x="318517" y="688486"/>
                  <a:pt x="306954" y="689175"/>
                  <a:pt x="296172" y="688108"/>
                </a:cubicBezTo>
                <a:cubicBezTo>
                  <a:pt x="285390" y="687041"/>
                  <a:pt x="279539" y="683953"/>
                  <a:pt x="286974" y="674512"/>
                </a:cubicBezTo>
                <a:cubicBezTo>
                  <a:pt x="291105" y="669267"/>
                  <a:pt x="290555" y="665301"/>
                  <a:pt x="286166" y="661798"/>
                </a:cubicBezTo>
                <a:cubicBezTo>
                  <a:pt x="272052" y="650459"/>
                  <a:pt x="264416" y="633352"/>
                  <a:pt x="236268" y="635338"/>
                </a:cubicBezTo>
                <a:cubicBezTo>
                  <a:pt x="234792" y="635517"/>
                  <a:pt x="233255" y="634754"/>
                  <a:pt x="231734" y="634225"/>
                </a:cubicBezTo>
                <a:cubicBezTo>
                  <a:pt x="225957" y="632316"/>
                  <a:pt x="219575" y="630241"/>
                  <a:pt x="221253" y="623870"/>
                </a:cubicBezTo>
                <a:cubicBezTo>
                  <a:pt x="223227" y="617462"/>
                  <a:pt x="230816" y="615119"/>
                  <a:pt x="237564" y="613590"/>
                </a:cubicBezTo>
                <a:cubicBezTo>
                  <a:pt x="254884" y="609831"/>
                  <a:pt x="268844" y="614072"/>
                  <a:pt x="282259" y="619091"/>
                </a:cubicBezTo>
                <a:cubicBezTo>
                  <a:pt x="314893" y="631509"/>
                  <a:pt x="342201" y="649080"/>
                  <a:pt x="370630" y="665566"/>
                </a:cubicBezTo>
                <a:cubicBezTo>
                  <a:pt x="413275" y="690295"/>
                  <a:pt x="451153" y="719635"/>
                  <a:pt x="498017" y="740532"/>
                </a:cubicBezTo>
                <a:cubicBezTo>
                  <a:pt x="637369" y="802423"/>
                  <a:pt x="774774" y="866448"/>
                  <a:pt x="918036" y="924307"/>
                </a:cubicBezTo>
                <a:cubicBezTo>
                  <a:pt x="970882" y="945666"/>
                  <a:pt x="1024819" y="965469"/>
                  <a:pt x="1079304" y="984494"/>
                </a:cubicBezTo>
                <a:cubicBezTo>
                  <a:pt x="1079509" y="983045"/>
                  <a:pt x="1079744" y="982067"/>
                  <a:pt x="1079935" y="980383"/>
                </a:cubicBezTo>
                <a:cubicBezTo>
                  <a:pt x="1079860" y="979206"/>
                  <a:pt x="1079770" y="977793"/>
                  <a:pt x="1079695" y="976616"/>
                </a:cubicBezTo>
                <a:cubicBezTo>
                  <a:pt x="1041139" y="964679"/>
                  <a:pt x="1003098" y="951491"/>
                  <a:pt x="966178" y="937219"/>
                </a:cubicBezTo>
                <a:cubicBezTo>
                  <a:pt x="875541" y="901932"/>
                  <a:pt x="791930" y="860100"/>
                  <a:pt x="720106" y="807112"/>
                </a:cubicBezTo>
                <a:cubicBezTo>
                  <a:pt x="714181" y="802848"/>
                  <a:pt x="707904" y="802421"/>
                  <a:pt x="698823" y="804708"/>
                </a:cubicBezTo>
                <a:cubicBezTo>
                  <a:pt x="669544" y="812288"/>
                  <a:pt x="659939" y="806334"/>
                  <a:pt x="664513" y="784663"/>
                </a:cubicBezTo>
                <a:cubicBezTo>
                  <a:pt x="665660" y="779304"/>
                  <a:pt x="665686" y="775031"/>
                  <a:pt x="660380" y="771165"/>
                </a:cubicBezTo>
                <a:cubicBezTo>
                  <a:pt x="636661" y="753871"/>
                  <a:pt x="611807" y="737427"/>
                  <a:pt x="584959" y="722409"/>
                </a:cubicBezTo>
                <a:cubicBezTo>
                  <a:pt x="535282" y="694735"/>
                  <a:pt x="482226" y="670082"/>
                  <a:pt x="435649" y="639659"/>
                </a:cubicBezTo>
                <a:cubicBezTo>
                  <a:pt x="421965" y="630403"/>
                  <a:pt x="411440" y="619340"/>
                  <a:pt x="404944" y="606128"/>
                </a:cubicBezTo>
                <a:cubicBezTo>
                  <a:pt x="402872" y="601635"/>
                  <a:pt x="401613" y="595856"/>
                  <a:pt x="408476" y="591466"/>
                </a:cubicBezTo>
                <a:cubicBezTo>
                  <a:pt x="415044" y="587111"/>
                  <a:pt x="420320" y="590506"/>
                  <a:pt x="425225" y="592759"/>
                </a:cubicBezTo>
                <a:cubicBezTo>
                  <a:pt x="445746" y="601899"/>
                  <a:pt x="466578" y="611238"/>
                  <a:pt x="487115" y="620614"/>
                </a:cubicBezTo>
                <a:cubicBezTo>
                  <a:pt x="507947" y="629954"/>
                  <a:pt x="528514" y="639800"/>
                  <a:pt x="550277" y="649738"/>
                </a:cubicBezTo>
                <a:cubicBezTo>
                  <a:pt x="551408" y="644145"/>
                  <a:pt x="546904" y="643504"/>
                  <a:pt x="544421" y="641907"/>
                </a:cubicBezTo>
                <a:cubicBezTo>
                  <a:pt x="509355" y="619344"/>
                  <a:pt x="471190" y="599529"/>
                  <a:pt x="431905" y="580799"/>
                </a:cubicBezTo>
                <a:cubicBezTo>
                  <a:pt x="401512" y="566211"/>
                  <a:pt x="371947" y="550574"/>
                  <a:pt x="351177" y="528177"/>
                </a:cubicBezTo>
                <a:cubicBezTo>
                  <a:pt x="343180" y="519419"/>
                  <a:pt x="338696" y="509759"/>
                  <a:pt x="339749" y="498244"/>
                </a:cubicBezTo>
                <a:cubicBezTo>
                  <a:pt x="340115" y="494641"/>
                  <a:pt x="340481" y="491037"/>
                  <a:pt x="346313" y="489145"/>
                </a:cubicBezTo>
                <a:cubicBezTo>
                  <a:pt x="350979" y="487631"/>
                  <a:pt x="354067" y="489392"/>
                  <a:pt x="356579" y="491460"/>
                </a:cubicBezTo>
                <a:cubicBezTo>
                  <a:pt x="360984" y="495197"/>
                  <a:pt x="365388" y="498934"/>
                  <a:pt x="371505" y="501516"/>
                </a:cubicBezTo>
                <a:cubicBezTo>
                  <a:pt x="408203" y="517000"/>
                  <a:pt x="442659" y="534654"/>
                  <a:pt x="476275" y="553122"/>
                </a:cubicBezTo>
                <a:cubicBezTo>
                  <a:pt x="531461" y="583213"/>
                  <a:pt x="586103" y="614082"/>
                  <a:pt x="649952" y="635294"/>
                </a:cubicBezTo>
                <a:cubicBezTo>
                  <a:pt x="673972" y="643298"/>
                  <a:pt x="698805" y="650018"/>
                  <a:pt x="727161" y="651328"/>
                </a:cubicBezTo>
                <a:cubicBezTo>
                  <a:pt x="726126" y="649081"/>
                  <a:pt x="724263" y="647883"/>
                  <a:pt x="722417" y="646921"/>
                </a:cubicBezTo>
                <a:cubicBezTo>
                  <a:pt x="660627" y="615969"/>
                  <a:pt x="600830" y="583590"/>
                  <a:pt x="546079" y="546328"/>
                </a:cubicBezTo>
                <a:cubicBezTo>
                  <a:pt x="478576" y="500409"/>
                  <a:pt x="420223" y="448637"/>
                  <a:pt x="378182" y="386585"/>
                </a:cubicBezTo>
                <a:cubicBezTo>
                  <a:pt x="376229" y="383975"/>
                  <a:pt x="374884" y="381528"/>
                  <a:pt x="370158" y="382100"/>
                </a:cubicBezTo>
                <a:cubicBezTo>
                  <a:pt x="358064" y="383802"/>
                  <a:pt x="356583" y="379236"/>
                  <a:pt x="357861" y="371252"/>
                </a:cubicBezTo>
                <a:cubicBezTo>
                  <a:pt x="361373" y="351608"/>
                  <a:pt x="352380" y="336565"/>
                  <a:pt x="331313" y="328203"/>
                </a:cubicBezTo>
                <a:cubicBezTo>
                  <a:pt x="316037" y="321986"/>
                  <a:pt x="303183" y="316425"/>
                  <a:pt x="319354" y="299282"/>
                </a:cubicBezTo>
                <a:cubicBezTo>
                  <a:pt x="323265" y="295249"/>
                  <a:pt x="321459" y="290249"/>
                  <a:pt x="319682" y="285719"/>
                </a:cubicBezTo>
                <a:cubicBezTo>
                  <a:pt x="317166" y="278905"/>
                  <a:pt x="312080" y="273828"/>
                  <a:pt x="306391" y="268585"/>
                </a:cubicBezTo>
                <a:cubicBezTo>
                  <a:pt x="303227" y="265647"/>
                  <a:pt x="299399" y="261602"/>
                  <a:pt x="303294" y="257334"/>
                </a:cubicBezTo>
                <a:cubicBezTo>
                  <a:pt x="307735" y="252289"/>
                  <a:pt x="314131" y="254598"/>
                  <a:pt x="319242" y="255403"/>
                </a:cubicBezTo>
                <a:cubicBezTo>
                  <a:pt x="342683" y="258970"/>
                  <a:pt x="357062" y="269803"/>
                  <a:pt x="364093" y="286745"/>
                </a:cubicBezTo>
                <a:cubicBezTo>
                  <a:pt x="368651" y="297582"/>
                  <a:pt x="374307" y="297608"/>
                  <a:pt x="385301" y="287973"/>
                </a:cubicBezTo>
                <a:cubicBezTo>
                  <a:pt x="397712" y="277216"/>
                  <a:pt x="408079" y="276436"/>
                  <a:pt x="417598" y="285722"/>
                </a:cubicBezTo>
                <a:cubicBezTo>
                  <a:pt x="425226" y="293339"/>
                  <a:pt x="431406" y="301607"/>
                  <a:pt x="440155" y="308139"/>
                </a:cubicBezTo>
                <a:cubicBezTo>
                  <a:pt x="463623" y="326175"/>
                  <a:pt x="485720" y="346039"/>
                  <a:pt x="534406" y="339430"/>
                </a:cubicBezTo>
                <a:cubicBezTo>
                  <a:pt x="520872" y="332528"/>
                  <a:pt x="507316" y="334645"/>
                  <a:pt x="495633" y="333450"/>
                </a:cubicBezTo>
                <a:cubicBezTo>
                  <a:pt x="487244" y="332567"/>
                  <a:pt x="478750" y="330037"/>
                  <a:pt x="486289" y="322243"/>
                </a:cubicBezTo>
                <a:cubicBezTo>
                  <a:pt x="494951" y="313365"/>
                  <a:pt x="489365" y="309771"/>
                  <a:pt x="484000" y="304964"/>
                </a:cubicBezTo>
                <a:cubicBezTo>
                  <a:pt x="471673" y="293645"/>
                  <a:pt x="461604" y="280392"/>
                  <a:pt x="436911" y="280536"/>
                </a:cubicBezTo>
                <a:cubicBezTo>
                  <a:pt x="433041" y="280530"/>
                  <a:pt x="429923" y="278297"/>
                  <a:pt x="426865" y="277007"/>
                </a:cubicBezTo>
                <a:cubicBezTo>
                  <a:pt x="422581" y="275154"/>
                  <a:pt x="418872" y="272993"/>
                  <a:pt x="420654" y="268269"/>
                </a:cubicBezTo>
                <a:cubicBezTo>
                  <a:pt x="422468" y="264016"/>
                  <a:pt x="426748" y="261125"/>
                  <a:pt x="432329" y="259975"/>
                </a:cubicBezTo>
                <a:cubicBezTo>
                  <a:pt x="437320" y="258895"/>
                  <a:pt x="442621" y="258016"/>
                  <a:pt x="447672" y="257879"/>
                </a:cubicBezTo>
                <a:cubicBezTo>
                  <a:pt x="470223" y="256809"/>
                  <a:pt x="486254" y="265543"/>
                  <a:pt x="502242" y="273572"/>
                </a:cubicBezTo>
                <a:cubicBezTo>
                  <a:pt x="558179" y="301436"/>
                  <a:pt x="607891" y="334326"/>
                  <a:pt x="659874" y="365516"/>
                </a:cubicBezTo>
                <a:cubicBezTo>
                  <a:pt x="711842" y="396471"/>
                  <a:pt x="772192" y="418818"/>
                  <a:pt x="829177" y="444421"/>
                </a:cubicBezTo>
                <a:cubicBezTo>
                  <a:pt x="960626" y="503711"/>
                  <a:pt x="1092650" y="562693"/>
                  <a:pt x="1231903" y="613682"/>
                </a:cubicBezTo>
                <a:cubicBezTo>
                  <a:pt x="1368099" y="663381"/>
                  <a:pt x="1823141" y="686561"/>
                  <a:pt x="1911736" y="685084"/>
                </a:cubicBezTo>
                <a:cubicBezTo>
                  <a:pt x="2024994" y="682992"/>
                  <a:pt x="2291986" y="655399"/>
                  <a:pt x="2564313" y="632143"/>
                </a:cubicBezTo>
                <a:cubicBezTo>
                  <a:pt x="2595089" y="629364"/>
                  <a:pt x="2625288" y="626893"/>
                  <a:pt x="2657304" y="624913"/>
                </a:cubicBezTo>
                <a:cubicBezTo>
                  <a:pt x="3564401" y="568191"/>
                  <a:pt x="4203594" y="276765"/>
                  <a:pt x="4235818" y="259339"/>
                </a:cubicBezTo>
                <a:cubicBezTo>
                  <a:pt x="4287616" y="231474"/>
                  <a:pt x="4460006" y="176429"/>
                  <a:pt x="4460331" y="176864"/>
                </a:cubicBezTo>
                <a:cubicBezTo>
                  <a:pt x="4464175" y="181144"/>
                  <a:pt x="4483735" y="184529"/>
                  <a:pt x="4499578" y="186791"/>
                </a:cubicBezTo>
                <a:lnTo>
                  <a:pt x="4514640" y="188841"/>
                </a:lnTo>
                <a:lnTo>
                  <a:pt x="4516523" y="189988"/>
                </a:lnTo>
                <a:cubicBezTo>
                  <a:pt x="4522035" y="190091"/>
                  <a:pt x="4521760" y="189857"/>
                  <a:pt x="4518126" y="189316"/>
                </a:cubicBezTo>
                <a:lnTo>
                  <a:pt x="4514640" y="188841"/>
                </a:lnTo>
                <a:lnTo>
                  <a:pt x="4511569" y="186970"/>
                </a:lnTo>
                <a:cubicBezTo>
                  <a:pt x="4510788" y="185226"/>
                  <a:pt x="4510719" y="182981"/>
                  <a:pt x="4510888" y="180943"/>
                </a:cubicBezTo>
                <a:cubicBezTo>
                  <a:pt x="4511690" y="170169"/>
                  <a:pt x="4517648" y="160906"/>
                  <a:pt x="4531865" y="155151"/>
                </a:cubicBezTo>
                <a:cubicBezTo>
                  <a:pt x="4545507" y="149703"/>
                  <a:pt x="4559473" y="144689"/>
                  <a:pt x="4573441" y="139676"/>
                </a:cubicBezTo>
                <a:cubicBezTo>
                  <a:pt x="4585075" y="135420"/>
                  <a:pt x="4593048" y="134454"/>
                  <a:pt x="4594964" y="145847"/>
                </a:cubicBezTo>
                <a:cubicBezTo>
                  <a:pt x="4596879" y="157242"/>
                  <a:pt x="4613452" y="160454"/>
                  <a:pt x="4623059" y="152410"/>
                </a:cubicBezTo>
                <a:cubicBezTo>
                  <a:pt x="4660632" y="120811"/>
                  <a:pt x="4705757" y="95654"/>
                  <a:pt x="4748356" y="68192"/>
                </a:cubicBezTo>
                <a:cubicBezTo>
                  <a:pt x="4778098" y="49168"/>
                  <a:pt x="4809406" y="31378"/>
                  <a:pt x="4833812" y="8017"/>
                </a:cubicBezTo>
                <a:cubicBezTo>
                  <a:pt x="4838299" y="3678"/>
                  <a:pt x="4842399" y="-2039"/>
                  <a:pt x="4850908" y="727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제목 1">
            <a:extLst>
              <a:ext uri="{FF2B5EF4-FFF2-40B4-BE49-F238E27FC236}">
                <a16:creationId xmlns:a16="http://schemas.microsoft.com/office/drawing/2014/main" id="{61642500-7648-F6F9-D73F-4A6204344627}"/>
              </a:ext>
            </a:extLst>
          </p:cNvPr>
          <p:cNvSpPr txBox="1">
            <a:spLocks/>
          </p:cNvSpPr>
          <p:nvPr/>
        </p:nvSpPr>
        <p:spPr>
          <a:xfrm>
            <a:off x="1121790" y="685801"/>
            <a:ext cx="3374010" cy="54911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ko-KR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GamePlay</a:t>
            </a:r>
            <a:endParaRPr lang="ko-KR" alt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2" name="Assignment4">
            <a:hlinkClick r:id="" action="ppaction://media"/>
            <a:extLst>
              <a:ext uri="{FF2B5EF4-FFF2-40B4-BE49-F238E27FC236}">
                <a16:creationId xmlns:a16="http://schemas.microsoft.com/office/drawing/2014/main" id="{BB71DF15-7D8E-1EF3-1919-BC67B86FDCD2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702547" y="1912949"/>
            <a:ext cx="6651253" cy="3032102"/>
          </a:xfrm>
          <a:prstGeom prst="rect">
            <a:avLst/>
          </a:prstGeom>
        </p:spPr>
      </p:pic>
      <p:pic>
        <p:nvPicPr>
          <p:cNvPr id="13" name="오디오 12">
            <a:hlinkClick r:id="" action="ppaction://media"/>
            <a:extLst>
              <a:ext uri="{FF2B5EF4-FFF2-40B4-BE49-F238E27FC236}">
                <a16:creationId xmlns:a16="http://schemas.microsoft.com/office/drawing/2014/main" id="{13367263-6D9D-BB8C-8439-06A51FB35639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431843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5954"/>
    </mc:Choice>
    <mc:Fallback xmlns="">
      <p:transition spd="slow" advTm="459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829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4022" objId="2"/>
        <p14:stopEvt time="42340" objId="2"/>
        <p14:playEvt time="42524" objId="2"/>
        <p14:pauseEvt time="43722" objId="2"/>
        <p14:stopEvt time="45954" objId="2"/>
      </p14:showEvtLst>
    </p:ext>
  </p:extLs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8DED6BC-9A3E-48D4-AD7C-A56D63F54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B6E033A-DB2E-49B8-B600-B38E0C280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3235" y="1371600"/>
            <a:ext cx="4529312" cy="3589977"/>
          </a:xfrm>
          <a:custGeom>
            <a:avLst/>
            <a:gdLst>
              <a:gd name="connsiteX0" fmla="*/ 5462602 w 5470628"/>
              <a:gd name="connsiteY0" fmla="*/ 1413608 h 3193741"/>
              <a:gd name="connsiteX1" fmla="*/ 5465724 w 5470628"/>
              <a:gd name="connsiteY1" fmla="*/ 1421881 h 3193741"/>
              <a:gd name="connsiteX2" fmla="*/ 5465025 w 5470628"/>
              <a:gd name="connsiteY2" fmla="*/ 1466556 h 3193741"/>
              <a:gd name="connsiteX3" fmla="*/ 5463208 w 5470628"/>
              <a:gd name="connsiteY3" fmla="*/ 1466226 h 3193741"/>
              <a:gd name="connsiteX4" fmla="*/ 5463242 w 5470628"/>
              <a:gd name="connsiteY4" fmla="*/ 1451866 h 3193741"/>
              <a:gd name="connsiteX5" fmla="*/ 5462894 w 5470628"/>
              <a:gd name="connsiteY5" fmla="*/ 1423194 h 3193741"/>
              <a:gd name="connsiteX6" fmla="*/ 5461417 w 5470628"/>
              <a:gd name="connsiteY6" fmla="*/ 1391849 h 3193741"/>
              <a:gd name="connsiteX7" fmla="*/ 5462246 w 5470628"/>
              <a:gd name="connsiteY7" fmla="*/ 1401944 h 3193741"/>
              <a:gd name="connsiteX8" fmla="*/ 5462602 w 5470628"/>
              <a:gd name="connsiteY8" fmla="*/ 1413608 h 3193741"/>
              <a:gd name="connsiteX9" fmla="*/ 5459078 w 5470628"/>
              <a:gd name="connsiteY9" fmla="*/ 1404268 h 3193741"/>
              <a:gd name="connsiteX10" fmla="*/ 5460137 w 5470628"/>
              <a:gd name="connsiteY10" fmla="*/ 1393780 h 3193741"/>
              <a:gd name="connsiteX11" fmla="*/ 5461417 w 5470628"/>
              <a:gd name="connsiteY11" fmla="*/ 1391849 h 3193741"/>
              <a:gd name="connsiteX12" fmla="*/ 614271 w 5470628"/>
              <a:gd name="connsiteY12" fmla="*/ 1052206 h 3193741"/>
              <a:gd name="connsiteX13" fmla="*/ 611497 w 5470628"/>
              <a:gd name="connsiteY13" fmla="*/ 1055389 h 3193741"/>
              <a:gd name="connsiteX14" fmla="*/ 630277 w 5470628"/>
              <a:gd name="connsiteY14" fmla="*/ 1065215 h 3193741"/>
              <a:gd name="connsiteX15" fmla="*/ 651856 w 5470628"/>
              <a:gd name="connsiteY15" fmla="*/ 1067584 h 3193741"/>
              <a:gd name="connsiteX16" fmla="*/ 614271 w 5470628"/>
              <a:gd name="connsiteY16" fmla="*/ 1052206 h 3193741"/>
              <a:gd name="connsiteX17" fmla="*/ 810628 w 5470628"/>
              <a:gd name="connsiteY17" fmla="*/ 695550 h 3193741"/>
              <a:gd name="connsiteX18" fmla="*/ 1033084 w 5470628"/>
              <a:gd name="connsiteY18" fmla="*/ 791270 h 3193741"/>
              <a:gd name="connsiteX19" fmla="*/ 1036153 w 5470628"/>
              <a:gd name="connsiteY19" fmla="*/ 788050 h 3193741"/>
              <a:gd name="connsiteX20" fmla="*/ 810628 w 5470628"/>
              <a:gd name="connsiteY20" fmla="*/ 695550 h 3193741"/>
              <a:gd name="connsiteX21" fmla="*/ 4850908 w 5470628"/>
              <a:gd name="connsiteY21" fmla="*/ 727 h 3193741"/>
              <a:gd name="connsiteX22" fmla="*/ 4858584 w 5470628"/>
              <a:gd name="connsiteY22" fmla="*/ 13795 h 3193741"/>
              <a:gd name="connsiteX23" fmla="*/ 4843408 w 5470628"/>
              <a:gd name="connsiteY23" fmla="*/ 37224 h 3193741"/>
              <a:gd name="connsiteX24" fmla="*/ 4871062 w 5470628"/>
              <a:gd name="connsiteY24" fmla="*/ 78954 h 3193741"/>
              <a:gd name="connsiteX25" fmla="*/ 4989038 w 5470628"/>
              <a:gd name="connsiteY25" fmla="*/ 66799 h 3193741"/>
              <a:gd name="connsiteX26" fmla="*/ 5002636 w 5470628"/>
              <a:gd name="connsiteY26" fmla="*/ 79388 h 3193741"/>
              <a:gd name="connsiteX27" fmla="*/ 5008332 w 5470628"/>
              <a:gd name="connsiteY27" fmla="*/ 140859 h 3193741"/>
              <a:gd name="connsiteX28" fmla="*/ 5014326 w 5470628"/>
              <a:gd name="connsiteY28" fmla="*/ 155555 h 3193741"/>
              <a:gd name="connsiteX29" fmla="*/ 5030704 w 5470628"/>
              <a:gd name="connsiteY29" fmla="*/ 221190 h 3193741"/>
              <a:gd name="connsiteX30" fmla="*/ 5097262 w 5470628"/>
              <a:gd name="connsiteY30" fmla="*/ 317759 h 3193741"/>
              <a:gd name="connsiteX31" fmla="*/ 5165084 w 5470628"/>
              <a:gd name="connsiteY31" fmla="*/ 373367 h 3193741"/>
              <a:gd name="connsiteX32" fmla="*/ 5174137 w 5470628"/>
              <a:gd name="connsiteY32" fmla="*/ 389353 h 3193741"/>
              <a:gd name="connsiteX33" fmla="*/ 5192507 w 5470628"/>
              <a:gd name="connsiteY33" fmla="*/ 453561 h 3193741"/>
              <a:gd name="connsiteX34" fmla="*/ 5187160 w 5470628"/>
              <a:gd name="connsiteY34" fmla="*/ 467732 h 3193741"/>
              <a:gd name="connsiteX35" fmla="*/ 5160106 w 5470628"/>
              <a:gd name="connsiteY35" fmla="*/ 486904 h 3193741"/>
              <a:gd name="connsiteX36" fmla="*/ 5138948 w 5470628"/>
              <a:gd name="connsiteY36" fmla="*/ 528614 h 3193741"/>
              <a:gd name="connsiteX37" fmla="*/ 5097016 w 5470628"/>
              <a:gd name="connsiteY37" fmla="*/ 589923 h 3193741"/>
              <a:gd name="connsiteX38" fmla="*/ 5075869 w 5470628"/>
              <a:gd name="connsiteY38" fmla="*/ 608381 h 3193741"/>
              <a:gd name="connsiteX39" fmla="*/ 5093172 w 5470628"/>
              <a:gd name="connsiteY39" fmla="*/ 618385 h 3193741"/>
              <a:gd name="connsiteX40" fmla="*/ 5153518 w 5470628"/>
              <a:gd name="connsiteY40" fmla="*/ 687474 h 3193741"/>
              <a:gd name="connsiteX41" fmla="*/ 5074984 w 5470628"/>
              <a:gd name="connsiteY41" fmla="*/ 776941 h 3193741"/>
              <a:gd name="connsiteX42" fmla="*/ 5033348 w 5470628"/>
              <a:gd name="connsiteY42" fmla="*/ 805473 h 3193741"/>
              <a:gd name="connsiteX43" fmla="*/ 5116847 w 5470628"/>
              <a:gd name="connsiteY43" fmla="*/ 803426 h 3193741"/>
              <a:gd name="connsiteX44" fmla="*/ 5147902 w 5470628"/>
              <a:gd name="connsiteY44" fmla="*/ 833118 h 3193741"/>
              <a:gd name="connsiteX45" fmla="*/ 5161665 w 5470628"/>
              <a:gd name="connsiteY45" fmla="*/ 848297 h 3193741"/>
              <a:gd name="connsiteX46" fmla="*/ 5246520 w 5470628"/>
              <a:gd name="connsiteY46" fmla="*/ 942412 h 3193741"/>
              <a:gd name="connsiteX47" fmla="*/ 5235368 w 5470628"/>
              <a:gd name="connsiteY47" fmla="*/ 972946 h 3193741"/>
              <a:gd name="connsiteX48" fmla="*/ 5113739 w 5470628"/>
              <a:gd name="connsiteY48" fmla="*/ 1128845 h 3193741"/>
              <a:gd name="connsiteX49" fmla="*/ 5255034 w 5470628"/>
              <a:gd name="connsiteY49" fmla="*/ 1151117 h 3193741"/>
              <a:gd name="connsiteX50" fmla="*/ 5267513 w 5470628"/>
              <a:gd name="connsiteY50" fmla="*/ 1216275 h 3193741"/>
              <a:gd name="connsiteX51" fmla="*/ 5343113 w 5470628"/>
              <a:gd name="connsiteY51" fmla="*/ 1281854 h 3193741"/>
              <a:gd name="connsiteX52" fmla="*/ 5452014 w 5470628"/>
              <a:gd name="connsiteY52" fmla="*/ 1385543 h 3193741"/>
              <a:gd name="connsiteX53" fmla="*/ 5459078 w 5470628"/>
              <a:gd name="connsiteY53" fmla="*/ 1404268 h 3193741"/>
              <a:gd name="connsiteX54" fmla="*/ 5458838 w 5470628"/>
              <a:gd name="connsiteY54" fmla="*/ 1406644 h 3193741"/>
              <a:gd name="connsiteX55" fmla="*/ 5455752 w 5470628"/>
              <a:gd name="connsiteY55" fmla="*/ 1450751 h 3193741"/>
              <a:gd name="connsiteX56" fmla="*/ 5454594 w 5470628"/>
              <a:gd name="connsiteY56" fmla="*/ 1464662 h 3193741"/>
              <a:gd name="connsiteX57" fmla="*/ 5447215 w 5470628"/>
              <a:gd name="connsiteY57" fmla="*/ 1463321 h 3193741"/>
              <a:gd name="connsiteX58" fmla="*/ 5433934 w 5470628"/>
              <a:gd name="connsiteY58" fmla="*/ 1458428 h 3193741"/>
              <a:gd name="connsiteX59" fmla="*/ 5424276 w 5470628"/>
              <a:gd name="connsiteY59" fmla="*/ 1477014 h 3193741"/>
              <a:gd name="connsiteX60" fmla="*/ 5444628 w 5470628"/>
              <a:gd name="connsiteY60" fmla="*/ 1511562 h 3193741"/>
              <a:gd name="connsiteX61" fmla="*/ 5453752 w 5470628"/>
              <a:gd name="connsiteY61" fmla="*/ 1474786 h 3193741"/>
              <a:gd name="connsiteX62" fmla="*/ 5454594 w 5470628"/>
              <a:gd name="connsiteY62" fmla="*/ 1464662 h 3193741"/>
              <a:gd name="connsiteX63" fmla="*/ 5463208 w 5470628"/>
              <a:gd name="connsiteY63" fmla="*/ 1466226 h 3193741"/>
              <a:gd name="connsiteX64" fmla="*/ 5463164 w 5470628"/>
              <a:gd name="connsiteY64" fmla="*/ 1484226 h 3193741"/>
              <a:gd name="connsiteX65" fmla="*/ 5456160 w 5470628"/>
              <a:gd name="connsiteY65" fmla="*/ 1575885 h 3193741"/>
              <a:gd name="connsiteX66" fmla="*/ 5345636 w 5470628"/>
              <a:gd name="connsiteY66" fmla="*/ 1714543 h 3193741"/>
              <a:gd name="connsiteX67" fmla="*/ 5251319 w 5470628"/>
              <a:gd name="connsiteY67" fmla="*/ 1775792 h 3193741"/>
              <a:gd name="connsiteX68" fmla="*/ 5043512 w 5470628"/>
              <a:gd name="connsiteY68" fmla="*/ 2027305 h 3193741"/>
              <a:gd name="connsiteX69" fmla="*/ 4978144 w 5470628"/>
              <a:gd name="connsiteY69" fmla="*/ 2108535 h 3193741"/>
              <a:gd name="connsiteX70" fmla="*/ 5031476 w 5470628"/>
              <a:gd name="connsiteY70" fmla="*/ 2128173 h 3193741"/>
              <a:gd name="connsiteX71" fmla="*/ 4937389 w 5470628"/>
              <a:gd name="connsiteY71" fmla="*/ 2216441 h 3193741"/>
              <a:gd name="connsiteX72" fmla="*/ 4826122 w 5470628"/>
              <a:gd name="connsiteY72" fmla="*/ 2315331 h 3193741"/>
              <a:gd name="connsiteX73" fmla="*/ 2544647 w 5470628"/>
              <a:gd name="connsiteY73" fmla="*/ 3190975 h 3193741"/>
              <a:gd name="connsiteX74" fmla="*/ 1328257 w 5470628"/>
              <a:gd name="connsiteY74" fmla="*/ 3153006 h 3193741"/>
              <a:gd name="connsiteX75" fmla="*/ 977943 w 5470628"/>
              <a:gd name="connsiteY75" fmla="*/ 3082502 h 3193741"/>
              <a:gd name="connsiteX76" fmla="*/ 854473 w 5470628"/>
              <a:gd name="connsiteY76" fmla="*/ 2994250 h 3193741"/>
              <a:gd name="connsiteX77" fmla="*/ 811593 w 5470628"/>
              <a:gd name="connsiteY77" fmla="*/ 2970498 h 3193741"/>
              <a:gd name="connsiteX78" fmla="*/ 707024 w 5470628"/>
              <a:gd name="connsiteY78" fmla="*/ 2945439 h 3193741"/>
              <a:gd name="connsiteX79" fmla="*/ 523487 w 5470628"/>
              <a:gd name="connsiteY79" fmla="*/ 2886053 h 3193741"/>
              <a:gd name="connsiteX80" fmla="*/ 587884 w 5470628"/>
              <a:gd name="connsiteY80" fmla="*/ 2859746 h 3193741"/>
              <a:gd name="connsiteX81" fmla="*/ 779426 w 5470628"/>
              <a:gd name="connsiteY81" fmla="*/ 2885897 h 3193741"/>
              <a:gd name="connsiteX82" fmla="*/ 917288 w 5470628"/>
              <a:gd name="connsiteY82" fmla="*/ 2882248 h 3193741"/>
              <a:gd name="connsiteX83" fmla="*/ 718684 w 5470628"/>
              <a:gd name="connsiteY83" fmla="*/ 2819941 h 3193741"/>
              <a:gd name="connsiteX84" fmla="*/ 524650 w 5470628"/>
              <a:gd name="connsiteY84" fmla="*/ 2731220 h 3193741"/>
              <a:gd name="connsiteX85" fmla="*/ 670138 w 5470628"/>
              <a:gd name="connsiteY85" fmla="*/ 2735189 h 3193741"/>
              <a:gd name="connsiteX86" fmla="*/ 675382 w 5470628"/>
              <a:gd name="connsiteY86" fmla="*/ 2719369 h 3193741"/>
              <a:gd name="connsiteX87" fmla="*/ 542021 w 5470628"/>
              <a:gd name="connsiteY87" fmla="*/ 2601946 h 3193741"/>
              <a:gd name="connsiteX88" fmla="*/ 476895 w 5470628"/>
              <a:gd name="connsiteY88" fmla="*/ 2555976 h 3193741"/>
              <a:gd name="connsiteX89" fmla="*/ 188751 w 5470628"/>
              <a:gd name="connsiteY89" fmla="*/ 2428830 h 3193741"/>
              <a:gd name="connsiteX90" fmla="*/ 456762 w 5470628"/>
              <a:gd name="connsiteY90" fmla="*/ 2468731 h 3193741"/>
              <a:gd name="connsiteX91" fmla="*/ 174514 w 5470628"/>
              <a:gd name="connsiteY91" fmla="*/ 2345378 h 3193741"/>
              <a:gd name="connsiteX92" fmla="*/ 38827 w 5470628"/>
              <a:gd name="connsiteY92" fmla="*/ 2303685 h 3193741"/>
              <a:gd name="connsiteX93" fmla="*/ 3281 w 5470628"/>
              <a:gd name="connsiteY93" fmla="*/ 2273587 h 3193741"/>
              <a:gd name="connsiteX94" fmla="*/ 61590 w 5470628"/>
              <a:gd name="connsiteY94" fmla="*/ 2259170 h 3193741"/>
              <a:gd name="connsiteX95" fmla="*/ 242291 w 5470628"/>
              <a:gd name="connsiteY95" fmla="*/ 2250569 h 3193741"/>
              <a:gd name="connsiteX96" fmla="*/ 13205 w 5470628"/>
              <a:gd name="connsiteY96" fmla="*/ 2172263 h 3193741"/>
              <a:gd name="connsiteX97" fmla="*/ 180810 w 5470628"/>
              <a:gd name="connsiteY97" fmla="*/ 2168333 h 3193741"/>
              <a:gd name="connsiteX98" fmla="*/ 226020 w 5470628"/>
              <a:gd name="connsiteY98" fmla="*/ 2121100 h 3193741"/>
              <a:gd name="connsiteX99" fmla="*/ 299145 w 5470628"/>
              <a:gd name="connsiteY99" fmla="*/ 2044862 h 3193741"/>
              <a:gd name="connsiteX100" fmla="*/ 350236 w 5470628"/>
              <a:gd name="connsiteY100" fmla="*/ 2001187 h 3193741"/>
              <a:gd name="connsiteX101" fmla="*/ 365223 w 5470628"/>
              <a:gd name="connsiteY101" fmla="*/ 1881218 h 3193741"/>
              <a:gd name="connsiteX102" fmla="*/ 310707 w 5470628"/>
              <a:gd name="connsiteY102" fmla="*/ 1758752 h 3193741"/>
              <a:gd name="connsiteX103" fmla="*/ 181659 w 5470628"/>
              <a:gd name="connsiteY103" fmla="*/ 1709137 h 3193741"/>
              <a:gd name="connsiteX104" fmla="*/ 213063 w 5470628"/>
              <a:gd name="connsiteY104" fmla="*/ 1632021 h 3193741"/>
              <a:gd name="connsiteX105" fmla="*/ 481390 w 5470628"/>
              <a:gd name="connsiteY105" fmla="*/ 1644125 h 3193741"/>
              <a:gd name="connsiteX106" fmla="*/ 68930 w 5470628"/>
              <a:gd name="connsiteY106" fmla="*/ 1457537 h 3193741"/>
              <a:gd name="connsiteX107" fmla="*/ 135138 w 5470628"/>
              <a:gd name="connsiteY107" fmla="*/ 1440976 h 3193741"/>
              <a:gd name="connsiteX108" fmla="*/ 131611 w 5470628"/>
              <a:gd name="connsiteY108" fmla="*/ 1427642 h 3193741"/>
              <a:gd name="connsiteX109" fmla="*/ 130443 w 5470628"/>
              <a:gd name="connsiteY109" fmla="*/ 1343795 h 3193741"/>
              <a:gd name="connsiteX110" fmla="*/ 138930 w 5470628"/>
              <a:gd name="connsiteY110" fmla="*/ 1304094 h 3193741"/>
              <a:gd name="connsiteX111" fmla="*/ 118409 w 5470628"/>
              <a:gd name="connsiteY111" fmla="*/ 1262212 h 3193741"/>
              <a:gd name="connsiteX112" fmla="*/ 421410 w 5470628"/>
              <a:gd name="connsiteY112" fmla="*/ 1304757 h 3193741"/>
              <a:gd name="connsiteX113" fmla="*/ 655702 w 5470628"/>
              <a:gd name="connsiteY113" fmla="*/ 1291801 h 3193741"/>
              <a:gd name="connsiteX114" fmla="*/ 648299 w 5470628"/>
              <a:gd name="connsiteY114" fmla="*/ 1287715 h 3193741"/>
              <a:gd name="connsiteX115" fmla="*/ 531027 w 5470628"/>
              <a:gd name="connsiteY115" fmla="*/ 1193967 h 3193741"/>
              <a:gd name="connsiteX116" fmla="*/ 526433 w 5470628"/>
              <a:gd name="connsiteY116" fmla="*/ 1191913 h 3193741"/>
              <a:gd name="connsiteX117" fmla="*/ 504666 w 5470628"/>
              <a:gd name="connsiteY117" fmla="*/ 1177230 h 3193741"/>
              <a:gd name="connsiteX118" fmla="*/ 482307 w 5470628"/>
              <a:gd name="connsiteY118" fmla="*/ 1162618 h 3193741"/>
              <a:gd name="connsiteX119" fmla="*/ 479029 w 5470628"/>
              <a:gd name="connsiteY119" fmla="*/ 1162540 h 3193741"/>
              <a:gd name="connsiteX120" fmla="*/ 447663 w 5470628"/>
              <a:gd name="connsiteY120" fmla="*/ 1132649 h 3193741"/>
              <a:gd name="connsiteX121" fmla="*/ 438547 w 5470628"/>
              <a:gd name="connsiteY121" fmla="*/ 1110977 h 3193741"/>
              <a:gd name="connsiteX122" fmla="*/ 405343 w 5470628"/>
              <a:gd name="connsiteY122" fmla="*/ 1089612 h 3193741"/>
              <a:gd name="connsiteX123" fmla="*/ 371373 w 5470628"/>
              <a:gd name="connsiteY123" fmla="*/ 1070238 h 3193741"/>
              <a:gd name="connsiteX124" fmla="*/ 290358 w 5470628"/>
              <a:gd name="connsiteY124" fmla="*/ 1059884 h 3193741"/>
              <a:gd name="connsiteX125" fmla="*/ 235140 w 5470628"/>
              <a:gd name="connsiteY125" fmla="*/ 1029322 h 3193741"/>
              <a:gd name="connsiteX126" fmla="*/ 300494 w 5470628"/>
              <a:gd name="connsiteY126" fmla="*/ 1032083 h 3193741"/>
              <a:gd name="connsiteX127" fmla="*/ 239661 w 5470628"/>
              <a:gd name="connsiteY127" fmla="*/ 997457 h 3193741"/>
              <a:gd name="connsiteX128" fmla="*/ 204788 w 5470628"/>
              <a:gd name="connsiteY128" fmla="*/ 959211 h 3193741"/>
              <a:gd name="connsiteX129" fmla="*/ 207583 w 5470628"/>
              <a:gd name="connsiteY129" fmla="*/ 947009 h 3193741"/>
              <a:gd name="connsiteX130" fmla="*/ 223061 w 5470628"/>
              <a:gd name="connsiteY130" fmla="*/ 947033 h 3193741"/>
              <a:gd name="connsiteX131" fmla="*/ 280015 w 5470628"/>
              <a:gd name="connsiteY131" fmla="*/ 972164 h 3193741"/>
              <a:gd name="connsiteX132" fmla="*/ 353948 w 5470628"/>
              <a:gd name="connsiteY132" fmla="*/ 1006865 h 3193741"/>
              <a:gd name="connsiteX133" fmla="*/ 240466 w 5470628"/>
              <a:gd name="connsiteY133" fmla="*/ 939943 h 3193741"/>
              <a:gd name="connsiteX134" fmla="*/ 158812 w 5470628"/>
              <a:gd name="connsiteY134" fmla="*/ 891467 h 3193741"/>
              <a:gd name="connsiteX135" fmla="*/ 139551 w 5470628"/>
              <a:gd name="connsiteY135" fmla="*/ 855364 h 3193741"/>
              <a:gd name="connsiteX136" fmla="*/ 145731 w 5470628"/>
              <a:gd name="connsiteY136" fmla="*/ 844888 h 3193741"/>
              <a:gd name="connsiteX137" fmla="*/ 158154 w 5470628"/>
              <a:gd name="connsiteY137" fmla="*/ 848366 h 3193741"/>
              <a:gd name="connsiteX138" fmla="*/ 169370 w 5470628"/>
              <a:gd name="connsiteY138" fmla="*/ 856260 h 3193741"/>
              <a:gd name="connsiteX139" fmla="*/ 288295 w 5470628"/>
              <a:gd name="connsiteY139" fmla="*/ 915169 h 3193741"/>
              <a:gd name="connsiteX140" fmla="*/ 462694 w 5470628"/>
              <a:gd name="connsiteY140" fmla="*/ 994643 h 3193741"/>
              <a:gd name="connsiteX141" fmla="*/ 531910 w 5470628"/>
              <a:gd name="connsiteY141" fmla="*/ 1006664 h 3193741"/>
              <a:gd name="connsiteX142" fmla="*/ 333940 w 5470628"/>
              <a:gd name="connsiteY142" fmla="*/ 893507 h 3193741"/>
              <a:gd name="connsiteX143" fmla="*/ 181443 w 5470628"/>
              <a:gd name="connsiteY143" fmla="*/ 746608 h 3193741"/>
              <a:gd name="connsiteX144" fmla="*/ 162678 w 5470628"/>
              <a:gd name="connsiteY144" fmla="*/ 737018 h 3193741"/>
              <a:gd name="connsiteX145" fmla="*/ 156307 w 5470628"/>
              <a:gd name="connsiteY145" fmla="*/ 730435 h 3193741"/>
              <a:gd name="connsiteX146" fmla="*/ 117227 w 5470628"/>
              <a:gd name="connsiteY146" fmla="*/ 677515 h 3193741"/>
              <a:gd name="connsiteX147" fmla="*/ 113655 w 5470628"/>
              <a:gd name="connsiteY147" fmla="*/ 663474 h 3193741"/>
              <a:gd name="connsiteX148" fmla="*/ 115226 w 5470628"/>
              <a:gd name="connsiteY148" fmla="*/ 636712 h 3193741"/>
              <a:gd name="connsiteX149" fmla="*/ 105067 w 5470628"/>
              <a:gd name="connsiteY149" fmla="*/ 622046 h 3193741"/>
              <a:gd name="connsiteX150" fmla="*/ 104113 w 5470628"/>
              <a:gd name="connsiteY150" fmla="*/ 611722 h 3193741"/>
              <a:gd name="connsiteX151" fmla="*/ 118895 w 5470628"/>
              <a:gd name="connsiteY151" fmla="*/ 610169 h 3193741"/>
              <a:gd name="connsiteX152" fmla="*/ 163095 w 5470628"/>
              <a:gd name="connsiteY152" fmla="*/ 640642 h 3193741"/>
              <a:gd name="connsiteX153" fmla="*/ 185766 w 5470628"/>
              <a:gd name="connsiteY153" fmla="*/ 641454 h 3193741"/>
              <a:gd name="connsiteX154" fmla="*/ 212892 w 5470628"/>
              <a:gd name="connsiteY154" fmla="*/ 637457 h 3193741"/>
              <a:gd name="connsiteX155" fmla="*/ 223932 w 5470628"/>
              <a:gd name="connsiteY155" fmla="*/ 647271 h 3193741"/>
              <a:gd name="connsiteX156" fmla="*/ 287167 w 5470628"/>
              <a:gd name="connsiteY156" fmla="*/ 691571 h 3193741"/>
              <a:gd name="connsiteX157" fmla="*/ 330380 w 5470628"/>
              <a:gd name="connsiteY157" fmla="*/ 692506 h 3193741"/>
              <a:gd name="connsiteX158" fmla="*/ 296172 w 5470628"/>
              <a:gd name="connsiteY158" fmla="*/ 688108 h 3193741"/>
              <a:gd name="connsiteX159" fmla="*/ 286974 w 5470628"/>
              <a:gd name="connsiteY159" fmla="*/ 674512 h 3193741"/>
              <a:gd name="connsiteX160" fmla="*/ 286166 w 5470628"/>
              <a:gd name="connsiteY160" fmla="*/ 661798 h 3193741"/>
              <a:gd name="connsiteX161" fmla="*/ 236268 w 5470628"/>
              <a:gd name="connsiteY161" fmla="*/ 635338 h 3193741"/>
              <a:gd name="connsiteX162" fmla="*/ 231734 w 5470628"/>
              <a:gd name="connsiteY162" fmla="*/ 634225 h 3193741"/>
              <a:gd name="connsiteX163" fmla="*/ 221253 w 5470628"/>
              <a:gd name="connsiteY163" fmla="*/ 623870 h 3193741"/>
              <a:gd name="connsiteX164" fmla="*/ 237564 w 5470628"/>
              <a:gd name="connsiteY164" fmla="*/ 613590 h 3193741"/>
              <a:gd name="connsiteX165" fmla="*/ 282259 w 5470628"/>
              <a:gd name="connsiteY165" fmla="*/ 619091 h 3193741"/>
              <a:gd name="connsiteX166" fmla="*/ 370630 w 5470628"/>
              <a:gd name="connsiteY166" fmla="*/ 665566 h 3193741"/>
              <a:gd name="connsiteX167" fmla="*/ 498017 w 5470628"/>
              <a:gd name="connsiteY167" fmla="*/ 740532 h 3193741"/>
              <a:gd name="connsiteX168" fmla="*/ 918036 w 5470628"/>
              <a:gd name="connsiteY168" fmla="*/ 924307 h 3193741"/>
              <a:gd name="connsiteX169" fmla="*/ 1079304 w 5470628"/>
              <a:gd name="connsiteY169" fmla="*/ 984494 h 3193741"/>
              <a:gd name="connsiteX170" fmla="*/ 1079935 w 5470628"/>
              <a:gd name="connsiteY170" fmla="*/ 980383 h 3193741"/>
              <a:gd name="connsiteX171" fmla="*/ 1079695 w 5470628"/>
              <a:gd name="connsiteY171" fmla="*/ 976616 h 3193741"/>
              <a:gd name="connsiteX172" fmla="*/ 966178 w 5470628"/>
              <a:gd name="connsiteY172" fmla="*/ 937219 h 3193741"/>
              <a:gd name="connsiteX173" fmla="*/ 720106 w 5470628"/>
              <a:gd name="connsiteY173" fmla="*/ 807112 h 3193741"/>
              <a:gd name="connsiteX174" fmla="*/ 698823 w 5470628"/>
              <a:gd name="connsiteY174" fmla="*/ 804708 h 3193741"/>
              <a:gd name="connsiteX175" fmla="*/ 664513 w 5470628"/>
              <a:gd name="connsiteY175" fmla="*/ 784663 h 3193741"/>
              <a:gd name="connsiteX176" fmla="*/ 660380 w 5470628"/>
              <a:gd name="connsiteY176" fmla="*/ 771165 h 3193741"/>
              <a:gd name="connsiteX177" fmla="*/ 584959 w 5470628"/>
              <a:gd name="connsiteY177" fmla="*/ 722409 h 3193741"/>
              <a:gd name="connsiteX178" fmla="*/ 435649 w 5470628"/>
              <a:gd name="connsiteY178" fmla="*/ 639659 h 3193741"/>
              <a:gd name="connsiteX179" fmla="*/ 404944 w 5470628"/>
              <a:gd name="connsiteY179" fmla="*/ 606128 h 3193741"/>
              <a:gd name="connsiteX180" fmla="*/ 408476 w 5470628"/>
              <a:gd name="connsiteY180" fmla="*/ 591466 h 3193741"/>
              <a:gd name="connsiteX181" fmla="*/ 425225 w 5470628"/>
              <a:gd name="connsiteY181" fmla="*/ 592759 h 3193741"/>
              <a:gd name="connsiteX182" fmla="*/ 487115 w 5470628"/>
              <a:gd name="connsiteY182" fmla="*/ 620614 h 3193741"/>
              <a:gd name="connsiteX183" fmla="*/ 550277 w 5470628"/>
              <a:gd name="connsiteY183" fmla="*/ 649738 h 3193741"/>
              <a:gd name="connsiteX184" fmla="*/ 544421 w 5470628"/>
              <a:gd name="connsiteY184" fmla="*/ 641907 h 3193741"/>
              <a:gd name="connsiteX185" fmla="*/ 431905 w 5470628"/>
              <a:gd name="connsiteY185" fmla="*/ 580799 h 3193741"/>
              <a:gd name="connsiteX186" fmla="*/ 351177 w 5470628"/>
              <a:gd name="connsiteY186" fmla="*/ 528177 h 3193741"/>
              <a:gd name="connsiteX187" fmla="*/ 339749 w 5470628"/>
              <a:gd name="connsiteY187" fmla="*/ 498244 h 3193741"/>
              <a:gd name="connsiteX188" fmla="*/ 346313 w 5470628"/>
              <a:gd name="connsiteY188" fmla="*/ 489145 h 3193741"/>
              <a:gd name="connsiteX189" fmla="*/ 356579 w 5470628"/>
              <a:gd name="connsiteY189" fmla="*/ 491460 h 3193741"/>
              <a:gd name="connsiteX190" fmla="*/ 371505 w 5470628"/>
              <a:gd name="connsiteY190" fmla="*/ 501516 h 3193741"/>
              <a:gd name="connsiteX191" fmla="*/ 476275 w 5470628"/>
              <a:gd name="connsiteY191" fmla="*/ 553122 h 3193741"/>
              <a:gd name="connsiteX192" fmla="*/ 649952 w 5470628"/>
              <a:gd name="connsiteY192" fmla="*/ 635294 h 3193741"/>
              <a:gd name="connsiteX193" fmla="*/ 727161 w 5470628"/>
              <a:gd name="connsiteY193" fmla="*/ 651328 h 3193741"/>
              <a:gd name="connsiteX194" fmla="*/ 722417 w 5470628"/>
              <a:gd name="connsiteY194" fmla="*/ 646921 h 3193741"/>
              <a:gd name="connsiteX195" fmla="*/ 546079 w 5470628"/>
              <a:gd name="connsiteY195" fmla="*/ 546328 h 3193741"/>
              <a:gd name="connsiteX196" fmla="*/ 378182 w 5470628"/>
              <a:gd name="connsiteY196" fmla="*/ 386585 h 3193741"/>
              <a:gd name="connsiteX197" fmla="*/ 370158 w 5470628"/>
              <a:gd name="connsiteY197" fmla="*/ 382100 h 3193741"/>
              <a:gd name="connsiteX198" fmla="*/ 357861 w 5470628"/>
              <a:gd name="connsiteY198" fmla="*/ 371252 h 3193741"/>
              <a:gd name="connsiteX199" fmla="*/ 331313 w 5470628"/>
              <a:gd name="connsiteY199" fmla="*/ 328203 h 3193741"/>
              <a:gd name="connsiteX200" fmla="*/ 319354 w 5470628"/>
              <a:gd name="connsiteY200" fmla="*/ 299282 h 3193741"/>
              <a:gd name="connsiteX201" fmla="*/ 319682 w 5470628"/>
              <a:gd name="connsiteY201" fmla="*/ 285719 h 3193741"/>
              <a:gd name="connsiteX202" fmla="*/ 306391 w 5470628"/>
              <a:gd name="connsiteY202" fmla="*/ 268585 h 3193741"/>
              <a:gd name="connsiteX203" fmla="*/ 303294 w 5470628"/>
              <a:gd name="connsiteY203" fmla="*/ 257334 h 3193741"/>
              <a:gd name="connsiteX204" fmla="*/ 319242 w 5470628"/>
              <a:gd name="connsiteY204" fmla="*/ 255403 h 3193741"/>
              <a:gd name="connsiteX205" fmla="*/ 364093 w 5470628"/>
              <a:gd name="connsiteY205" fmla="*/ 286745 h 3193741"/>
              <a:gd name="connsiteX206" fmla="*/ 385301 w 5470628"/>
              <a:gd name="connsiteY206" fmla="*/ 287973 h 3193741"/>
              <a:gd name="connsiteX207" fmla="*/ 417598 w 5470628"/>
              <a:gd name="connsiteY207" fmla="*/ 285722 h 3193741"/>
              <a:gd name="connsiteX208" fmla="*/ 440155 w 5470628"/>
              <a:gd name="connsiteY208" fmla="*/ 308139 h 3193741"/>
              <a:gd name="connsiteX209" fmla="*/ 534406 w 5470628"/>
              <a:gd name="connsiteY209" fmla="*/ 339430 h 3193741"/>
              <a:gd name="connsiteX210" fmla="*/ 495633 w 5470628"/>
              <a:gd name="connsiteY210" fmla="*/ 333450 h 3193741"/>
              <a:gd name="connsiteX211" fmla="*/ 486289 w 5470628"/>
              <a:gd name="connsiteY211" fmla="*/ 322243 h 3193741"/>
              <a:gd name="connsiteX212" fmla="*/ 484000 w 5470628"/>
              <a:gd name="connsiteY212" fmla="*/ 304964 h 3193741"/>
              <a:gd name="connsiteX213" fmla="*/ 436911 w 5470628"/>
              <a:gd name="connsiteY213" fmla="*/ 280536 h 3193741"/>
              <a:gd name="connsiteX214" fmla="*/ 426865 w 5470628"/>
              <a:gd name="connsiteY214" fmla="*/ 277007 h 3193741"/>
              <a:gd name="connsiteX215" fmla="*/ 420654 w 5470628"/>
              <a:gd name="connsiteY215" fmla="*/ 268269 h 3193741"/>
              <a:gd name="connsiteX216" fmla="*/ 432329 w 5470628"/>
              <a:gd name="connsiteY216" fmla="*/ 259975 h 3193741"/>
              <a:gd name="connsiteX217" fmla="*/ 447672 w 5470628"/>
              <a:gd name="connsiteY217" fmla="*/ 257879 h 3193741"/>
              <a:gd name="connsiteX218" fmla="*/ 502242 w 5470628"/>
              <a:gd name="connsiteY218" fmla="*/ 273572 h 3193741"/>
              <a:gd name="connsiteX219" fmla="*/ 659874 w 5470628"/>
              <a:gd name="connsiteY219" fmla="*/ 365516 h 3193741"/>
              <a:gd name="connsiteX220" fmla="*/ 829177 w 5470628"/>
              <a:gd name="connsiteY220" fmla="*/ 444421 h 3193741"/>
              <a:gd name="connsiteX221" fmla="*/ 1231903 w 5470628"/>
              <a:gd name="connsiteY221" fmla="*/ 613682 h 3193741"/>
              <a:gd name="connsiteX222" fmla="*/ 1911736 w 5470628"/>
              <a:gd name="connsiteY222" fmla="*/ 685084 h 3193741"/>
              <a:gd name="connsiteX223" fmla="*/ 2564313 w 5470628"/>
              <a:gd name="connsiteY223" fmla="*/ 632143 h 3193741"/>
              <a:gd name="connsiteX224" fmla="*/ 2657304 w 5470628"/>
              <a:gd name="connsiteY224" fmla="*/ 624913 h 3193741"/>
              <a:gd name="connsiteX225" fmla="*/ 4235818 w 5470628"/>
              <a:gd name="connsiteY225" fmla="*/ 259339 h 3193741"/>
              <a:gd name="connsiteX226" fmla="*/ 4460331 w 5470628"/>
              <a:gd name="connsiteY226" fmla="*/ 176864 h 3193741"/>
              <a:gd name="connsiteX227" fmla="*/ 4499578 w 5470628"/>
              <a:gd name="connsiteY227" fmla="*/ 186791 h 3193741"/>
              <a:gd name="connsiteX228" fmla="*/ 4514640 w 5470628"/>
              <a:gd name="connsiteY228" fmla="*/ 188841 h 3193741"/>
              <a:gd name="connsiteX229" fmla="*/ 4516523 w 5470628"/>
              <a:gd name="connsiteY229" fmla="*/ 189988 h 3193741"/>
              <a:gd name="connsiteX230" fmla="*/ 4518126 w 5470628"/>
              <a:gd name="connsiteY230" fmla="*/ 189316 h 3193741"/>
              <a:gd name="connsiteX231" fmla="*/ 4514640 w 5470628"/>
              <a:gd name="connsiteY231" fmla="*/ 188841 h 3193741"/>
              <a:gd name="connsiteX232" fmla="*/ 4511569 w 5470628"/>
              <a:gd name="connsiteY232" fmla="*/ 186970 h 3193741"/>
              <a:gd name="connsiteX233" fmla="*/ 4510888 w 5470628"/>
              <a:gd name="connsiteY233" fmla="*/ 180943 h 3193741"/>
              <a:gd name="connsiteX234" fmla="*/ 4531865 w 5470628"/>
              <a:gd name="connsiteY234" fmla="*/ 155151 h 3193741"/>
              <a:gd name="connsiteX235" fmla="*/ 4573441 w 5470628"/>
              <a:gd name="connsiteY235" fmla="*/ 139676 h 3193741"/>
              <a:gd name="connsiteX236" fmla="*/ 4594964 w 5470628"/>
              <a:gd name="connsiteY236" fmla="*/ 145847 h 3193741"/>
              <a:gd name="connsiteX237" fmla="*/ 4623059 w 5470628"/>
              <a:gd name="connsiteY237" fmla="*/ 152410 h 3193741"/>
              <a:gd name="connsiteX238" fmla="*/ 4748356 w 5470628"/>
              <a:gd name="connsiteY238" fmla="*/ 68192 h 3193741"/>
              <a:gd name="connsiteX239" fmla="*/ 4833812 w 5470628"/>
              <a:gd name="connsiteY239" fmla="*/ 8017 h 3193741"/>
              <a:gd name="connsiteX240" fmla="*/ 4850908 w 5470628"/>
              <a:gd name="connsiteY240" fmla="*/ 727 h 3193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</a:cxnLst>
            <a:rect l="l" t="t" r="r" b="b"/>
            <a:pathLst>
              <a:path w="5470628" h="3193741">
                <a:moveTo>
                  <a:pt x="5462602" y="1413608"/>
                </a:moveTo>
                <a:lnTo>
                  <a:pt x="5465724" y="1421881"/>
                </a:lnTo>
                <a:cubicBezTo>
                  <a:pt x="5472118" y="1444281"/>
                  <a:pt x="5472640" y="1461744"/>
                  <a:pt x="5465025" y="1466556"/>
                </a:cubicBezTo>
                <a:lnTo>
                  <a:pt x="5463208" y="1466226"/>
                </a:lnTo>
                <a:lnTo>
                  <a:pt x="5463242" y="1451866"/>
                </a:lnTo>
                <a:cubicBezTo>
                  <a:pt x="5463190" y="1441487"/>
                  <a:pt x="5463068" y="1431722"/>
                  <a:pt x="5462894" y="1423194"/>
                </a:cubicBezTo>
                <a:close/>
                <a:moveTo>
                  <a:pt x="5461417" y="1391849"/>
                </a:moveTo>
                <a:cubicBezTo>
                  <a:pt x="5461710" y="1392940"/>
                  <a:pt x="5461992" y="1396513"/>
                  <a:pt x="5462246" y="1401944"/>
                </a:cubicBezTo>
                <a:lnTo>
                  <a:pt x="5462602" y="1413608"/>
                </a:lnTo>
                <a:lnTo>
                  <a:pt x="5459078" y="1404268"/>
                </a:lnTo>
                <a:lnTo>
                  <a:pt x="5460137" y="1393780"/>
                </a:lnTo>
                <a:cubicBezTo>
                  <a:pt x="5460561" y="1391114"/>
                  <a:pt x="5460982" y="1390270"/>
                  <a:pt x="5461417" y="1391849"/>
                </a:cubicBezTo>
                <a:close/>
                <a:moveTo>
                  <a:pt x="614271" y="1052206"/>
                </a:moveTo>
                <a:cubicBezTo>
                  <a:pt x="613444" y="1053256"/>
                  <a:pt x="612323" y="1054339"/>
                  <a:pt x="611497" y="1055389"/>
                </a:cubicBezTo>
                <a:cubicBezTo>
                  <a:pt x="617673" y="1058912"/>
                  <a:pt x="624115" y="1061928"/>
                  <a:pt x="630277" y="1065215"/>
                </a:cubicBezTo>
                <a:cubicBezTo>
                  <a:pt x="637469" y="1066004"/>
                  <a:pt x="644958" y="1066759"/>
                  <a:pt x="651856" y="1067584"/>
                </a:cubicBezTo>
                <a:cubicBezTo>
                  <a:pt x="639327" y="1062458"/>
                  <a:pt x="626799" y="1057332"/>
                  <a:pt x="614271" y="1052206"/>
                </a:cubicBezTo>
                <a:close/>
                <a:moveTo>
                  <a:pt x="810628" y="695550"/>
                </a:moveTo>
                <a:cubicBezTo>
                  <a:pt x="873537" y="739416"/>
                  <a:pt x="951215" y="767494"/>
                  <a:pt x="1033084" y="791270"/>
                </a:cubicBezTo>
                <a:cubicBezTo>
                  <a:pt x="1034205" y="790184"/>
                  <a:pt x="1035031" y="789136"/>
                  <a:pt x="1036153" y="788050"/>
                </a:cubicBezTo>
                <a:cubicBezTo>
                  <a:pt x="960983" y="757296"/>
                  <a:pt x="885798" y="726306"/>
                  <a:pt x="810628" y="695550"/>
                </a:cubicBezTo>
                <a:close/>
                <a:moveTo>
                  <a:pt x="4850908" y="727"/>
                </a:moveTo>
                <a:cubicBezTo>
                  <a:pt x="4858191" y="2929"/>
                  <a:pt x="4860543" y="7152"/>
                  <a:pt x="4858584" y="13795"/>
                </a:cubicBezTo>
                <a:cubicBezTo>
                  <a:pt x="4855845" y="22194"/>
                  <a:pt x="4850092" y="30008"/>
                  <a:pt x="4843408" y="37224"/>
                </a:cubicBezTo>
                <a:cubicBezTo>
                  <a:pt x="4812232" y="71132"/>
                  <a:pt x="4827067" y="79774"/>
                  <a:pt x="4871062" y="78954"/>
                </a:cubicBezTo>
                <a:cubicBezTo>
                  <a:pt x="4910302" y="78234"/>
                  <a:pt x="4949507" y="72299"/>
                  <a:pt x="4989038" y="66799"/>
                </a:cubicBezTo>
                <a:cubicBezTo>
                  <a:pt x="5008500" y="63967"/>
                  <a:pt x="5009491" y="65509"/>
                  <a:pt x="5002636" y="79388"/>
                </a:cubicBezTo>
                <a:cubicBezTo>
                  <a:pt x="4991594" y="102315"/>
                  <a:pt x="4990844" y="123285"/>
                  <a:pt x="5008332" y="140859"/>
                </a:cubicBezTo>
                <a:cubicBezTo>
                  <a:pt x="5012456" y="144868"/>
                  <a:pt x="5015428" y="149491"/>
                  <a:pt x="5014326" y="155555"/>
                </a:cubicBezTo>
                <a:cubicBezTo>
                  <a:pt x="5009356" y="180357"/>
                  <a:pt x="5019874" y="200674"/>
                  <a:pt x="5030704" y="221190"/>
                </a:cubicBezTo>
                <a:cubicBezTo>
                  <a:pt x="5048958" y="255517"/>
                  <a:pt x="5072099" y="287116"/>
                  <a:pt x="5097262" y="317759"/>
                </a:cubicBezTo>
                <a:cubicBezTo>
                  <a:pt x="5115004" y="339336"/>
                  <a:pt x="5126222" y="365974"/>
                  <a:pt x="5165084" y="373367"/>
                </a:cubicBezTo>
                <a:cubicBezTo>
                  <a:pt x="5174420" y="375083"/>
                  <a:pt x="5177498" y="381353"/>
                  <a:pt x="5174137" y="389353"/>
                </a:cubicBezTo>
                <a:cubicBezTo>
                  <a:pt x="5163026" y="415847"/>
                  <a:pt x="5172067" y="436343"/>
                  <a:pt x="5192507" y="453561"/>
                </a:cubicBezTo>
                <a:cubicBezTo>
                  <a:pt x="5199734" y="459565"/>
                  <a:pt x="5197020" y="463690"/>
                  <a:pt x="5187160" y="467732"/>
                </a:cubicBezTo>
                <a:cubicBezTo>
                  <a:pt x="5175836" y="472188"/>
                  <a:pt x="5167025" y="478711"/>
                  <a:pt x="5160106" y="486904"/>
                </a:cubicBezTo>
                <a:cubicBezTo>
                  <a:pt x="5148744" y="500143"/>
                  <a:pt x="5143396" y="514315"/>
                  <a:pt x="5138948" y="528614"/>
                </a:cubicBezTo>
                <a:cubicBezTo>
                  <a:pt x="5132042" y="551041"/>
                  <a:pt x="5123894" y="572670"/>
                  <a:pt x="5097016" y="589923"/>
                </a:cubicBezTo>
                <a:cubicBezTo>
                  <a:pt x="5089016" y="595163"/>
                  <a:pt x="5082598" y="601872"/>
                  <a:pt x="5075869" y="608381"/>
                </a:cubicBezTo>
                <a:cubicBezTo>
                  <a:pt x="5078016" y="614052"/>
                  <a:pt x="5083322" y="617918"/>
                  <a:pt x="5093172" y="618385"/>
                </a:cubicBezTo>
                <a:cubicBezTo>
                  <a:pt x="5155867" y="621469"/>
                  <a:pt x="5153088" y="652648"/>
                  <a:pt x="5153518" y="687474"/>
                </a:cubicBezTo>
                <a:cubicBezTo>
                  <a:pt x="5154177" y="730575"/>
                  <a:pt x="5118812" y="754787"/>
                  <a:pt x="5074984" y="776941"/>
                </a:cubicBezTo>
                <a:cubicBezTo>
                  <a:pt x="5059986" y="784451"/>
                  <a:pt x="5038116" y="786863"/>
                  <a:pt x="5033348" y="805473"/>
                </a:cubicBezTo>
                <a:cubicBezTo>
                  <a:pt x="5059529" y="819384"/>
                  <a:pt x="5089376" y="802009"/>
                  <a:pt x="5116847" y="803426"/>
                </a:cubicBezTo>
                <a:cubicBezTo>
                  <a:pt x="5139548" y="804709"/>
                  <a:pt x="5176330" y="798120"/>
                  <a:pt x="5147902" y="833118"/>
                </a:cubicBezTo>
                <a:cubicBezTo>
                  <a:pt x="5139626" y="843373"/>
                  <a:pt x="5150382" y="848714"/>
                  <a:pt x="5161665" y="848297"/>
                </a:cubicBezTo>
                <a:cubicBezTo>
                  <a:pt x="5253064" y="844106"/>
                  <a:pt x="5215170" y="912756"/>
                  <a:pt x="5246520" y="942412"/>
                </a:cubicBezTo>
                <a:cubicBezTo>
                  <a:pt x="5255359" y="950358"/>
                  <a:pt x="5247812" y="967405"/>
                  <a:pt x="5235368" y="972946"/>
                </a:cubicBezTo>
                <a:cubicBezTo>
                  <a:pt x="5156387" y="1008610"/>
                  <a:pt x="5149354" y="1071149"/>
                  <a:pt x="5113739" y="1128845"/>
                </a:cubicBezTo>
                <a:cubicBezTo>
                  <a:pt x="5157305" y="1144685"/>
                  <a:pt x="5208388" y="1143005"/>
                  <a:pt x="5255034" y="1151117"/>
                </a:cubicBezTo>
                <a:cubicBezTo>
                  <a:pt x="5303482" y="1159484"/>
                  <a:pt x="5304156" y="1170079"/>
                  <a:pt x="5267513" y="1216275"/>
                </a:cubicBezTo>
                <a:cubicBezTo>
                  <a:pt x="5370269" y="1212844"/>
                  <a:pt x="5370269" y="1212844"/>
                  <a:pt x="5343113" y="1281854"/>
                </a:cubicBezTo>
                <a:cubicBezTo>
                  <a:pt x="5386272" y="1279593"/>
                  <a:pt x="5428618" y="1334726"/>
                  <a:pt x="5452014" y="1385543"/>
                </a:cubicBezTo>
                <a:lnTo>
                  <a:pt x="5459078" y="1404268"/>
                </a:lnTo>
                <a:lnTo>
                  <a:pt x="5458838" y="1406644"/>
                </a:lnTo>
                <a:cubicBezTo>
                  <a:pt x="5457942" y="1418063"/>
                  <a:pt x="5456960" y="1434367"/>
                  <a:pt x="5455752" y="1450751"/>
                </a:cubicBezTo>
                <a:lnTo>
                  <a:pt x="5454594" y="1464662"/>
                </a:lnTo>
                <a:lnTo>
                  <a:pt x="5447215" y="1463321"/>
                </a:lnTo>
                <a:cubicBezTo>
                  <a:pt x="5441256" y="1459714"/>
                  <a:pt x="5437002" y="1458345"/>
                  <a:pt x="5433934" y="1458428"/>
                </a:cubicBezTo>
                <a:cubicBezTo>
                  <a:pt x="5424728" y="1458676"/>
                  <a:pt x="5426188" y="1471978"/>
                  <a:pt x="5424276" y="1477014"/>
                </a:cubicBezTo>
                <a:cubicBezTo>
                  <a:pt x="5417851" y="1492977"/>
                  <a:pt x="5433852" y="1501241"/>
                  <a:pt x="5444628" y="1511562"/>
                </a:cubicBezTo>
                <a:cubicBezTo>
                  <a:pt x="5448663" y="1515344"/>
                  <a:pt x="5451544" y="1497678"/>
                  <a:pt x="5453752" y="1474786"/>
                </a:cubicBezTo>
                <a:lnTo>
                  <a:pt x="5454594" y="1464662"/>
                </a:lnTo>
                <a:lnTo>
                  <a:pt x="5463208" y="1466226"/>
                </a:lnTo>
                <a:lnTo>
                  <a:pt x="5463164" y="1484226"/>
                </a:lnTo>
                <a:cubicBezTo>
                  <a:pt x="5462722" y="1528173"/>
                  <a:pt x="5460824" y="1571999"/>
                  <a:pt x="5456160" y="1575885"/>
                </a:cubicBezTo>
                <a:cubicBezTo>
                  <a:pt x="5406708" y="1617226"/>
                  <a:pt x="5442751" y="1692579"/>
                  <a:pt x="5345636" y="1714543"/>
                </a:cubicBezTo>
                <a:cubicBezTo>
                  <a:pt x="5301930" y="1724583"/>
                  <a:pt x="5282493" y="1755882"/>
                  <a:pt x="5251319" y="1775792"/>
                </a:cubicBezTo>
                <a:cubicBezTo>
                  <a:pt x="5142610" y="1844714"/>
                  <a:pt x="5072132" y="1925140"/>
                  <a:pt x="5043512" y="2027305"/>
                </a:cubicBezTo>
                <a:cubicBezTo>
                  <a:pt x="5035488" y="2055562"/>
                  <a:pt x="5000258" y="2081893"/>
                  <a:pt x="4978144" y="2108535"/>
                </a:cubicBezTo>
                <a:cubicBezTo>
                  <a:pt x="4990785" y="2124798"/>
                  <a:pt x="5050411" y="2079615"/>
                  <a:pt x="5031476" y="2128173"/>
                </a:cubicBezTo>
                <a:cubicBezTo>
                  <a:pt x="5017138" y="2164787"/>
                  <a:pt x="4975973" y="2191363"/>
                  <a:pt x="4937389" y="2216441"/>
                </a:cubicBezTo>
                <a:cubicBezTo>
                  <a:pt x="4893079" y="2245058"/>
                  <a:pt x="4843760" y="2269776"/>
                  <a:pt x="4826122" y="2315331"/>
                </a:cubicBezTo>
                <a:cubicBezTo>
                  <a:pt x="4822276" y="2325050"/>
                  <a:pt x="3896510" y="3112888"/>
                  <a:pt x="2544647" y="3190975"/>
                </a:cubicBezTo>
                <a:cubicBezTo>
                  <a:pt x="2323734" y="3203734"/>
                  <a:pt x="1445947" y="3169121"/>
                  <a:pt x="1328257" y="3153006"/>
                </a:cubicBezTo>
                <a:cubicBezTo>
                  <a:pt x="1207258" y="3136344"/>
                  <a:pt x="1101756" y="3091943"/>
                  <a:pt x="977943" y="3082502"/>
                </a:cubicBezTo>
                <a:cubicBezTo>
                  <a:pt x="912454" y="3077622"/>
                  <a:pt x="848655" y="3061861"/>
                  <a:pt x="854473" y="2994250"/>
                </a:cubicBezTo>
                <a:cubicBezTo>
                  <a:pt x="856228" y="2975057"/>
                  <a:pt x="838125" y="2961827"/>
                  <a:pt x="811593" y="2970498"/>
                </a:cubicBezTo>
                <a:cubicBezTo>
                  <a:pt x="761454" y="2987010"/>
                  <a:pt x="736680" y="2962489"/>
                  <a:pt x="707024" y="2945439"/>
                </a:cubicBezTo>
                <a:cubicBezTo>
                  <a:pt x="654509" y="2915262"/>
                  <a:pt x="603913" y="2882480"/>
                  <a:pt x="523487" y="2886053"/>
                </a:cubicBezTo>
                <a:cubicBezTo>
                  <a:pt x="537017" y="2855468"/>
                  <a:pt x="563587" y="2856758"/>
                  <a:pt x="587884" y="2859746"/>
                </a:cubicBezTo>
                <a:cubicBezTo>
                  <a:pt x="652090" y="2867866"/>
                  <a:pt x="715235" y="2878012"/>
                  <a:pt x="779426" y="2885897"/>
                </a:cubicBezTo>
                <a:cubicBezTo>
                  <a:pt x="821123" y="2891048"/>
                  <a:pt x="863074" y="2900202"/>
                  <a:pt x="917288" y="2882248"/>
                </a:cubicBezTo>
                <a:cubicBezTo>
                  <a:pt x="866364" y="2830288"/>
                  <a:pt x="785092" y="2829930"/>
                  <a:pt x="718684" y="2819941"/>
                </a:cubicBezTo>
                <a:cubicBezTo>
                  <a:pt x="635747" y="2807447"/>
                  <a:pt x="584925" y="2771133"/>
                  <a:pt x="524650" y="2731220"/>
                </a:cubicBezTo>
                <a:cubicBezTo>
                  <a:pt x="584180" y="2712621"/>
                  <a:pt x="623299" y="2742760"/>
                  <a:pt x="670138" y="2735189"/>
                </a:cubicBezTo>
                <a:cubicBezTo>
                  <a:pt x="672406" y="2728745"/>
                  <a:pt x="675988" y="2719532"/>
                  <a:pt x="675382" y="2719369"/>
                </a:cubicBezTo>
                <a:cubicBezTo>
                  <a:pt x="596666" y="2703042"/>
                  <a:pt x="557844" y="2658869"/>
                  <a:pt x="542021" y="2601946"/>
                </a:cubicBezTo>
                <a:cubicBezTo>
                  <a:pt x="533902" y="2572560"/>
                  <a:pt x="505246" y="2566541"/>
                  <a:pt x="476895" y="2555976"/>
                </a:cubicBezTo>
                <a:cubicBezTo>
                  <a:pt x="377189" y="2518466"/>
                  <a:pt x="272496" y="2486779"/>
                  <a:pt x="188751" y="2428830"/>
                </a:cubicBezTo>
                <a:cubicBezTo>
                  <a:pt x="280875" y="2426687"/>
                  <a:pt x="357216" y="2461808"/>
                  <a:pt x="456762" y="2468731"/>
                </a:cubicBezTo>
                <a:cubicBezTo>
                  <a:pt x="373794" y="2404281"/>
                  <a:pt x="269816" y="2379152"/>
                  <a:pt x="174514" y="2345378"/>
                </a:cubicBezTo>
                <a:cubicBezTo>
                  <a:pt x="130977" y="2330009"/>
                  <a:pt x="90329" y="2308598"/>
                  <a:pt x="38827" y="2303685"/>
                </a:cubicBezTo>
                <a:cubicBezTo>
                  <a:pt x="20556" y="2301864"/>
                  <a:pt x="-10092" y="2297272"/>
                  <a:pt x="3281" y="2273587"/>
                </a:cubicBezTo>
                <a:cubicBezTo>
                  <a:pt x="14533" y="2253956"/>
                  <a:pt x="39095" y="2256437"/>
                  <a:pt x="61590" y="2259170"/>
                </a:cubicBezTo>
                <a:cubicBezTo>
                  <a:pt x="115591" y="2265916"/>
                  <a:pt x="170539" y="2259497"/>
                  <a:pt x="242291" y="2250569"/>
                </a:cubicBezTo>
                <a:cubicBezTo>
                  <a:pt x="178223" y="2197829"/>
                  <a:pt x="68904" y="2229102"/>
                  <a:pt x="13205" y="2172263"/>
                </a:cubicBezTo>
                <a:cubicBezTo>
                  <a:pt x="77196" y="2153598"/>
                  <a:pt x="128251" y="2170191"/>
                  <a:pt x="180810" y="2168333"/>
                </a:cubicBezTo>
                <a:cubicBezTo>
                  <a:pt x="228319" y="2166612"/>
                  <a:pt x="239444" y="2154350"/>
                  <a:pt x="226020" y="2121100"/>
                </a:cubicBezTo>
                <a:cubicBezTo>
                  <a:pt x="205165" y="2069293"/>
                  <a:pt x="229388" y="2038364"/>
                  <a:pt x="299145" y="2044862"/>
                </a:cubicBezTo>
                <a:cubicBezTo>
                  <a:pt x="363822" y="2051027"/>
                  <a:pt x="369032" y="2029991"/>
                  <a:pt x="350236" y="2001187"/>
                </a:cubicBezTo>
                <a:cubicBezTo>
                  <a:pt x="322862" y="1959187"/>
                  <a:pt x="348423" y="1921214"/>
                  <a:pt x="365223" y="1881218"/>
                </a:cubicBezTo>
                <a:cubicBezTo>
                  <a:pt x="390527" y="1820499"/>
                  <a:pt x="376326" y="1793748"/>
                  <a:pt x="310707" y="1758752"/>
                </a:cubicBezTo>
                <a:cubicBezTo>
                  <a:pt x="273754" y="1739265"/>
                  <a:pt x="234367" y="1723631"/>
                  <a:pt x="181659" y="1709137"/>
                </a:cubicBezTo>
                <a:cubicBezTo>
                  <a:pt x="299387" y="1683727"/>
                  <a:pt x="172918" y="1660608"/>
                  <a:pt x="213063" y="1632021"/>
                </a:cubicBezTo>
                <a:cubicBezTo>
                  <a:pt x="296030" y="1612244"/>
                  <a:pt x="369047" y="1679323"/>
                  <a:pt x="481390" y="1644125"/>
                </a:cubicBezTo>
                <a:cubicBezTo>
                  <a:pt x="336659" y="1595935"/>
                  <a:pt x="176348" y="1532074"/>
                  <a:pt x="68930" y="1457537"/>
                </a:cubicBezTo>
                <a:cubicBezTo>
                  <a:pt x="91299" y="1434897"/>
                  <a:pt x="115799" y="1450436"/>
                  <a:pt x="135138" y="1440976"/>
                </a:cubicBezTo>
                <a:cubicBezTo>
                  <a:pt x="133952" y="1436374"/>
                  <a:pt x="135290" y="1429332"/>
                  <a:pt x="131611" y="1427642"/>
                </a:cubicBezTo>
                <a:cubicBezTo>
                  <a:pt x="52402" y="1389548"/>
                  <a:pt x="51441" y="1388478"/>
                  <a:pt x="130443" y="1343795"/>
                </a:cubicBezTo>
                <a:cubicBezTo>
                  <a:pt x="158017" y="1328118"/>
                  <a:pt x="154966" y="1317573"/>
                  <a:pt x="138930" y="1304094"/>
                </a:cubicBezTo>
                <a:cubicBezTo>
                  <a:pt x="127608" y="1294551"/>
                  <a:pt x="113720" y="1286742"/>
                  <a:pt x="118409" y="1262212"/>
                </a:cubicBezTo>
                <a:cubicBezTo>
                  <a:pt x="164937" y="1287183"/>
                  <a:pt x="383505" y="1312432"/>
                  <a:pt x="421410" y="1304757"/>
                </a:cubicBezTo>
                <a:cubicBezTo>
                  <a:pt x="464009" y="1296037"/>
                  <a:pt x="610877" y="1288926"/>
                  <a:pt x="655702" y="1291801"/>
                </a:cubicBezTo>
                <a:cubicBezTo>
                  <a:pt x="653235" y="1290438"/>
                  <a:pt x="650767" y="1289077"/>
                  <a:pt x="648299" y="1287715"/>
                </a:cubicBezTo>
                <a:cubicBezTo>
                  <a:pt x="603999" y="1260339"/>
                  <a:pt x="559107" y="1233035"/>
                  <a:pt x="531027" y="1193967"/>
                </a:cubicBezTo>
                <a:cubicBezTo>
                  <a:pt x="529741" y="1192462"/>
                  <a:pt x="529061" y="1191120"/>
                  <a:pt x="526433" y="1191913"/>
                </a:cubicBezTo>
                <a:cubicBezTo>
                  <a:pt x="503415" y="1199684"/>
                  <a:pt x="505590" y="1187083"/>
                  <a:pt x="504666" y="1177230"/>
                </a:cubicBezTo>
                <a:cubicBezTo>
                  <a:pt x="503726" y="1167141"/>
                  <a:pt x="499378" y="1159602"/>
                  <a:pt x="482307" y="1162618"/>
                </a:cubicBezTo>
                <a:cubicBezTo>
                  <a:pt x="481421" y="1162726"/>
                  <a:pt x="480226" y="1162633"/>
                  <a:pt x="479029" y="1162540"/>
                </a:cubicBezTo>
                <a:cubicBezTo>
                  <a:pt x="470949" y="1161859"/>
                  <a:pt x="444139" y="1138059"/>
                  <a:pt x="447663" y="1132649"/>
                </a:cubicBezTo>
                <a:cubicBezTo>
                  <a:pt x="455539" y="1120781"/>
                  <a:pt x="446335" y="1116439"/>
                  <a:pt x="438547" y="1110977"/>
                </a:cubicBezTo>
                <a:cubicBezTo>
                  <a:pt x="427656" y="1103517"/>
                  <a:pt x="416795" y="1096529"/>
                  <a:pt x="405343" y="1089612"/>
                </a:cubicBezTo>
                <a:cubicBezTo>
                  <a:pt x="394202" y="1082895"/>
                  <a:pt x="382794" y="1076684"/>
                  <a:pt x="371373" y="1070238"/>
                </a:cubicBezTo>
                <a:cubicBezTo>
                  <a:pt x="344889" y="1065616"/>
                  <a:pt x="318169" y="1061972"/>
                  <a:pt x="290358" y="1059884"/>
                </a:cubicBezTo>
                <a:cubicBezTo>
                  <a:pt x="269709" y="1058114"/>
                  <a:pt x="246624" y="1055453"/>
                  <a:pt x="235140" y="1029322"/>
                </a:cubicBezTo>
                <a:cubicBezTo>
                  <a:pt x="256895" y="1029771"/>
                  <a:pt x="278695" y="1030927"/>
                  <a:pt x="300494" y="1032083"/>
                </a:cubicBezTo>
                <a:cubicBezTo>
                  <a:pt x="279542" y="1020860"/>
                  <a:pt x="259181" y="1009565"/>
                  <a:pt x="239661" y="997457"/>
                </a:cubicBezTo>
                <a:cubicBezTo>
                  <a:pt x="223540" y="987309"/>
                  <a:pt x="210281" y="975391"/>
                  <a:pt x="204788" y="959211"/>
                </a:cubicBezTo>
                <a:cubicBezTo>
                  <a:pt x="203337" y="955117"/>
                  <a:pt x="202166" y="950750"/>
                  <a:pt x="207583" y="947009"/>
                </a:cubicBezTo>
                <a:cubicBezTo>
                  <a:pt x="213561" y="942727"/>
                  <a:pt x="218466" y="944980"/>
                  <a:pt x="223061" y="947033"/>
                </a:cubicBezTo>
                <a:cubicBezTo>
                  <a:pt x="242046" y="955410"/>
                  <a:pt x="261311" y="963516"/>
                  <a:pt x="280015" y="972164"/>
                </a:cubicBezTo>
                <a:cubicBezTo>
                  <a:pt x="304852" y="983629"/>
                  <a:pt x="329408" y="995365"/>
                  <a:pt x="353948" y="1006865"/>
                </a:cubicBezTo>
                <a:cubicBezTo>
                  <a:pt x="319294" y="981405"/>
                  <a:pt x="281290" y="959435"/>
                  <a:pt x="240466" y="939943"/>
                </a:cubicBezTo>
                <a:cubicBezTo>
                  <a:pt x="210990" y="925718"/>
                  <a:pt x="181514" y="911494"/>
                  <a:pt x="158812" y="891467"/>
                </a:cubicBezTo>
                <a:cubicBezTo>
                  <a:pt x="147166" y="881489"/>
                  <a:pt x="141336" y="869384"/>
                  <a:pt x="139551" y="855364"/>
                </a:cubicBezTo>
                <a:cubicBezTo>
                  <a:pt x="139312" y="851597"/>
                  <a:pt x="139634" y="847287"/>
                  <a:pt x="145731" y="844888"/>
                </a:cubicBezTo>
                <a:cubicBezTo>
                  <a:pt x="151843" y="842724"/>
                  <a:pt x="155581" y="845356"/>
                  <a:pt x="158154" y="848366"/>
                </a:cubicBezTo>
                <a:cubicBezTo>
                  <a:pt x="161052" y="851811"/>
                  <a:pt x="164496" y="854479"/>
                  <a:pt x="169370" y="856260"/>
                </a:cubicBezTo>
                <a:cubicBezTo>
                  <a:pt x="212096" y="872913"/>
                  <a:pt x="249775" y="894448"/>
                  <a:pt x="288295" y="915169"/>
                </a:cubicBezTo>
                <a:cubicBezTo>
                  <a:pt x="343452" y="944788"/>
                  <a:pt x="397769" y="975222"/>
                  <a:pt x="462694" y="994643"/>
                </a:cubicBezTo>
                <a:cubicBezTo>
                  <a:pt x="487260" y="1001870"/>
                  <a:pt x="512622" y="1007575"/>
                  <a:pt x="531910" y="1006664"/>
                </a:cubicBezTo>
                <a:cubicBezTo>
                  <a:pt x="460990" y="972547"/>
                  <a:pt x="394087" y="936046"/>
                  <a:pt x="333940" y="893507"/>
                </a:cubicBezTo>
                <a:cubicBezTo>
                  <a:pt x="273173" y="850568"/>
                  <a:pt x="219876" y="803403"/>
                  <a:pt x="181443" y="746608"/>
                </a:cubicBezTo>
                <a:cubicBezTo>
                  <a:pt x="177494" y="740681"/>
                  <a:pt x="175038" y="734810"/>
                  <a:pt x="162678" y="737018"/>
                </a:cubicBezTo>
                <a:cubicBezTo>
                  <a:pt x="157082" y="737933"/>
                  <a:pt x="155070" y="734381"/>
                  <a:pt x="156307" y="730435"/>
                </a:cubicBezTo>
                <a:cubicBezTo>
                  <a:pt x="164051" y="702450"/>
                  <a:pt x="145532" y="687373"/>
                  <a:pt x="117227" y="677515"/>
                </a:cubicBezTo>
                <a:cubicBezTo>
                  <a:pt x="108392" y="674314"/>
                  <a:pt x="107546" y="670384"/>
                  <a:pt x="113655" y="663474"/>
                </a:cubicBezTo>
                <a:cubicBezTo>
                  <a:pt x="121976" y="653926"/>
                  <a:pt x="120506" y="644851"/>
                  <a:pt x="115226" y="636712"/>
                </a:cubicBezTo>
                <a:cubicBezTo>
                  <a:pt x="112224" y="631619"/>
                  <a:pt x="108350" y="626868"/>
                  <a:pt x="105067" y="622046"/>
                </a:cubicBezTo>
                <a:cubicBezTo>
                  <a:pt x="102790" y="619000"/>
                  <a:pt x="99022" y="615897"/>
                  <a:pt x="104113" y="611722"/>
                </a:cubicBezTo>
                <a:cubicBezTo>
                  <a:pt x="108939" y="608053"/>
                  <a:pt x="114081" y="609328"/>
                  <a:pt x="118895" y="610169"/>
                </a:cubicBezTo>
                <a:cubicBezTo>
                  <a:pt x="142040" y="613772"/>
                  <a:pt x="156094" y="624170"/>
                  <a:pt x="163095" y="640642"/>
                </a:cubicBezTo>
                <a:cubicBezTo>
                  <a:pt x="168334" y="652819"/>
                  <a:pt x="173104" y="652953"/>
                  <a:pt x="185766" y="641454"/>
                </a:cubicBezTo>
                <a:cubicBezTo>
                  <a:pt x="195327" y="632704"/>
                  <a:pt x="204232" y="632337"/>
                  <a:pt x="212892" y="637457"/>
                </a:cubicBezTo>
                <a:cubicBezTo>
                  <a:pt x="217516" y="639981"/>
                  <a:pt x="220444" y="643897"/>
                  <a:pt x="223932" y="647271"/>
                </a:cubicBezTo>
                <a:cubicBezTo>
                  <a:pt x="241420" y="664845"/>
                  <a:pt x="259762" y="681841"/>
                  <a:pt x="287167" y="691571"/>
                </a:cubicBezTo>
                <a:cubicBezTo>
                  <a:pt x="299355" y="696027"/>
                  <a:pt x="312354" y="699197"/>
                  <a:pt x="330380" y="692506"/>
                </a:cubicBezTo>
                <a:cubicBezTo>
                  <a:pt x="318517" y="688486"/>
                  <a:pt x="306954" y="689175"/>
                  <a:pt x="296172" y="688108"/>
                </a:cubicBezTo>
                <a:cubicBezTo>
                  <a:pt x="285390" y="687041"/>
                  <a:pt x="279539" y="683953"/>
                  <a:pt x="286974" y="674512"/>
                </a:cubicBezTo>
                <a:cubicBezTo>
                  <a:pt x="291105" y="669267"/>
                  <a:pt x="290555" y="665301"/>
                  <a:pt x="286166" y="661798"/>
                </a:cubicBezTo>
                <a:cubicBezTo>
                  <a:pt x="272052" y="650459"/>
                  <a:pt x="264416" y="633352"/>
                  <a:pt x="236268" y="635338"/>
                </a:cubicBezTo>
                <a:cubicBezTo>
                  <a:pt x="234792" y="635517"/>
                  <a:pt x="233255" y="634754"/>
                  <a:pt x="231734" y="634225"/>
                </a:cubicBezTo>
                <a:cubicBezTo>
                  <a:pt x="225957" y="632316"/>
                  <a:pt x="219575" y="630241"/>
                  <a:pt x="221253" y="623870"/>
                </a:cubicBezTo>
                <a:cubicBezTo>
                  <a:pt x="223227" y="617462"/>
                  <a:pt x="230816" y="615119"/>
                  <a:pt x="237564" y="613590"/>
                </a:cubicBezTo>
                <a:cubicBezTo>
                  <a:pt x="254884" y="609831"/>
                  <a:pt x="268844" y="614072"/>
                  <a:pt x="282259" y="619091"/>
                </a:cubicBezTo>
                <a:cubicBezTo>
                  <a:pt x="314893" y="631509"/>
                  <a:pt x="342201" y="649080"/>
                  <a:pt x="370630" y="665566"/>
                </a:cubicBezTo>
                <a:cubicBezTo>
                  <a:pt x="413275" y="690295"/>
                  <a:pt x="451153" y="719635"/>
                  <a:pt x="498017" y="740532"/>
                </a:cubicBezTo>
                <a:cubicBezTo>
                  <a:pt x="637369" y="802423"/>
                  <a:pt x="774774" y="866448"/>
                  <a:pt x="918036" y="924307"/>
                </a:cubicBezTo>
                <a:cubicBezTo>
                  <a:pt x="970882" y="945666"/>
                  <a:pt x="1024819" y="965469"/>
                  <a:pt x="1079304" y="984494"/>
                </a:cubicBezTo>
                <a:cubicBezTo>
                  <a:pt x="1079509" y="983045"/>
                  <a:pt x="1079744" y="982067"/>
                  <a:pt x="1079935" y="980383"/>
                </a:cubicBezTo>
                <a:cubicBezTo>
                  <a:pt x="1079860" y="979206"/>
                  <a:pt x="1079770" y="977793"/>
                  <a:pt x="1079695" y="976616"/>
                </a:cubicBezTo>
                <a:cubicBezTo>
                  <a:pt x="1041139" y="964679"/>
                  <a:pt x="1003098" y="951491"/>
                  <a:pt x="966178" y="937219"/>
                </a:cubicBezTo>
                <a:cubicBezTo>
                  <a:pt x="875541" y="901932"/>
                  <a:pt x="791930" y="860100"/>
                  <a:pt x="720106" y="807112"/>
                </a:cubicBezTo>
                <a:cubicBezTo>
                  <a:pt x="714181" y="802848"/>
                  <a:pt x="707904" y="802421"/>
                  <a:pt x="698823" y="804708"/>
                </a:cubicBezTo>
                <a:cubicBezTo>
                  <a:pt x="669544" y="812288"/>
                  <a:pt x="659939" y="806334"/>
                  <a:pt x="664513" y="784663"/>
                </a:cubicBezTo>
                <a:cubicBezTo>
                  <a:pt x="665660" y="779304"/>
                  <a:pt x="665686" y="775031"/>
                  <a:pt x="660380" y="771165"/>
                </a:cubicBezTo>
                <a:cubicBezTo>
                  <a:pt x="636661" y="753871"/>
                  <a:pt x="611807" y="737427"/>
                  <a:pt x="584959" y="722409"/>
                </a:cubicBezTo>
                <a:cubicBezTo>
                  <a:pt x="535282" y="694735"/>
                  <a:pt x="482226" y="670082"/>
                  <a:pt x="435649" y="639659"/>
                </a:cubicBezTo>
                <a:cubicBezTo>
                  <a:pt x="421965" y="630403"/>
                  <a:pt x="411440" y="619340"/>
                  <a:pt x="404944" y="606128"/>
                </a:cubicBezTo>
                <a:cubicBezTo>
                  <a:pt x="402872" y="601635"/>
                  <a:pt x="401613" y="595856"/>
                  <a:pt x="408476" y="591466"/>
                </a:cubicBezTo>
                <a:cubicBezTo>
                  <a:pt x="415044" y="587111"/>
                  <a:pt x="420320" y="590506"/>
                  <a:pt x="425225" y="592759"/>
                </a:cubicBezTo>
                <a:cubicBezTo>
                  <a:pt x="445746" y="601899"/>
                  <a:pt x="466578" y="611238"/>
                  <a:pt x="487115" y="620614"/>
                </a:cubicBezTo>
                <a:cubicBezTo>
                  <a:pt x="507947" y="629954"/>
                  <a:pt x="528514" y="639800"/>
                  <a:pt x="550277" y="649738"/>
                </a:cubicBezTo>
                <a:cubicBezTo>
                  <a:pt x="551408" y="644145"/>
                  <a:pt x="546904" y="643504"/>
                  <a:pt x="544421" y="641907"/>
                </a:cubicBezTo>
                <a:cubicBezTo>
                  <a:pt x="509355" y="619344"/>
                  <a:pt x="471190" y="599529"/>
                  <a:pt x="431905" y="580799"/>
                </a:cubicBezTo>
                <a:cubicBezTo>
                  <a:pt x="401512" y="566211"/>
                  <a:pt x="371947" y="550574"/>
                  <a:pt x="351177" y="528177"/>
                </a:cubicBezTo>
                <a:cubicBezTo>
                  <a:pt x="343180" y="519419"/>
                  <a:pt x="338696" y="509759"/>
                  <a:pt x="339749" y="498244"/>
                </a:cubicBezTo>
                <a:cubicBezTo>
                  <a:pt x="340115" y="494641"/>
                  <a:pt x="340481" y="491037"/>
                  <a:pt x="346313" y="489145"/>
                </a:cubicBezTo>
                <a:cubicBezTo>
                  <a:pt x="350979" y="487631"/>
                  <a:pt x="354067" y="489392"/>
                  <a:pt x="356579" y="491460"/>
                </a:cubicBezTo>
                <a:cubicBezTo>
                  <a:pt x="360984" y="495197"/>
                  <a:pt x="365388" y="498934"/>
                  <a:pt x="371505" y="501516"/>
                </a:cubicBezTo>
                <a:cubicBezTo>
                  <a:pt x="408203" y="517000"/>
                  <a:pt x="442659" y="534654"/>
                  <a:pt x="476275" y="553122"/>
                </a:cubicBezTo>
                <a:cubicBezTo>
                  <a:pt x="531461" y="583213"/>
                  <a:pt x="586103" y="614082"/>
                  <a:pt x="649952" y="635294"/>
                </a:cubicBezTo>
                <a:cubicBezTo>
                  <a:pt x="673972" y="643298"/>
                  <a:pt x="698805" y="650018"/>
                  <a:pt x="727161" y="651328"/>
                </a:cubicBezTo>
                <a:cubicBezTo>
                  <a:pt x="726126" y="649081"/>
                  <a:pt x="724263" y="647883"/>
                  <a:pt x="722417" y="646921"/>
                </a:cubicBezTo>
                <a:cubicBezTo>
                  <a:pt x="660627" y="615969"/>
                  <a:pt x="600830" y="583590"/>
                  <a:pt x="546079" y="546328"/>
                </a:cubicBezTo>
                <a:cubicBezTo>
                  <a:pt x="478576" y="500409"/>
                  <a:pt x="420223" y="448637"/>
                  <a:pt x="378182" y="386585"/>
                </a:cubicBezTo>
                <a:cubicBezTo>
                  <a:pt x="376229" y="383975"/>
                  <a:pt x="374884" y="381528"/>
                  <a:pt x="370158" y="382100"/>
                </a:cubicBezTo>
                <a:cubicBezTo>
                  <a:pt x="358064" y="383802"/>
                  <a:pt x="356583" y="379236"/>
                  <a:pt x="357861" y="371252"/>
                </a:cubicBezTo>
                <a:cubicBezTo>
                  <a:pt x="361373" y="351608"/>
                  <a:pt x="352380" y="336565"/>
                  <a:pt x="331313" y="328203"/>
                </a:cubicBezTo>
                <a:cubicBezTo>
                  <a:pt x="316037" y="321986"/>
                  <a:pt x="303183" y="316425"/>
                  <a:pt x="319354" y="299282"/>
                </a:cubicBezTo>
                <a:cubicBezTo>
                  <a:pt x="323265" y="295249"/>
                  <a:pt x="321459" y="290249"/>
                  <a:pt x="319682" y="285719"/>
                </a:cubicBezTo>
                <a:cubicBezTo>
                  <a:pt x="317166" y="278905"/>
                  <a:pt x="312080" y="273828"/>
                  <a:pt x="306391" y="268585"/>
                </a:cubicBezTo>
                <a:cubicBezTo>
                  <a:pt x="303227" y="265647"/>
                  <a:pt x="299399" y="261602"/>
                  <a:pt x="303294" y="257334"/>
                </a:cubicBezTo>
                <a:cubicBezTo>
                  <a:pt x="307735" y="252289"/>
                  <a:pt x="314131" y="254598"/>
                  <a:pt x="319242" y="255403"/>
                </a:cubicBezTo>
                <a:cubicBezTo>
                  <a:pt x="342683" y="258970"/>
                  <a:pt x="357062" y="269803"/>
                  <a:pt x="364093" y="286745"/>
                </a:cubicBezTo>
                <a:cubicBezTo>
                  <a:pt x="368651" y="297582"/>
                  <a:pt x="374307" y="297608"/>
                  <a:pt x="385301" y="287973"/>
                </a:cubicBezTo>
                <a:cubicBezTo>
                  <a:pt x="397712" y="277216"/>
                  <a:pt x="408079" y="276436"/>
                  <a:pt x="417598" y="285722"/>
                </a:cubicBezTo>
                <a:cubicBezTo>
                  <a:pt x="425226" y="293339"/>
                  <a:pt x="431406" y="301607"/>
                  <a:pt x="440155" y="308139"/>
                </a:cubicBezTo>
                <a:cubicBezTo>
                  <a:pt x="463623" y="326175"/>
                  <a:pt x="485720" y="346039"/>
                  <a:pt x="534406" y="339430"/>
                </a:cubicBezTo>
                <a:cubicBezTo>
                  <a:pt x="520872" y="332528"/>
                  <a:pt x="507316" y="334645"/>
                  <a:pt x="495633" y="333450"/>
                </a:cubicBezTo>
                <a:cubicBezTo>
                  <a:pt x="487244" y="332567"/>
                  <a:pt x="478750" y="330037"/>
                  <a:pt x="486289" y="322243"/>
                </a:cubicBezTo>
                <a:cubicBezTo>
                  <a:pt x="494951" y="313365"/>
                  <a:pt x="489365" y="309771"/>
                  <a:pt x="484000" y="304964"/>
                </a:cubicBezTo>
                <a:cubicBezTo>
                  <a:pt x="471673" y="293645"/>
                  <a:pt x="461604" y="280392"/>
                  <a:pt x="436911" y="280536"/>
                </a:cubicBezTo>
                <a:cubicBezTo>
                  <a:pt x="433041" y="280530"/>
                  <a:pt x="429923" y="278297"/>
                  <a:pt x="426865" y="277007"/>
                </a:cubicBezTo>
                <a:cubicBezTo>
                  <a:pt x="422581" y="275154"/>
                  <a:pt x="418872" y="272993"/>
                  <a:pt x="420654" y="268269"/>
                </a:cubicBezTo>
                <a:cubicBezTo>
                  <a:pt x="422468" y="264016"/>
                  <a:pt x="426748" y="261125"/>
                  <a:pt x="432329" y="259975"/>
                </a:cubicBezTo>
                <a:cubicBezTo>
                  <a:pt x="437320" y="258895"/>
                  <a:pt x="442621" y="258016"/>
                  <a:pt x="447672" y="257879"/>
                </a:cubicBezTo>
                <a:cubicBezTo>
                  <a:pt x="470223" y="256809"/>
                  <a:pt x="486254" y="265543"/>
                  <a:pt x="502242" y="273572"/>
                </a:cubicBezTo>
                <a:cubicBezTo>
                  <a:pt x="558179" y="301436"/>
                  <a:pt x="607891" y="334326"/>
                  <a:pt x="659874" y="365516"/>
                </a:cubicBezTo>
                <a:cubicBezTo>
                  <a:pt x="711842" y="396471"/>
                  <a:pt x="772192" y="418818"/>
                  <a:pt x="829177" y="444421"/>
                </a:cubicBezTo>
                <a:cubicBezTo>
                  <a:pt x="960626" y="503711"/>
                  <a:pt x="1092650" y="562693"/>
                  <a:pt x="1231903" y="613682"/>
                </a:cubicBezTo>
                <a:cubicBezTo>
                  <a:pt x="1368099" y="663381"/>
                  <a:pt x="1823141" y="686561"/>
                  <a:pt x="1911736" y="685084"/>
                </a:cubicBezTo>
                <a:cubicBezTo>
                  <a:pt x="2024994" y="682992"/>
                  <a:pt x="2291986" y="655399"/>
                  <a:pt x="2564313" y="632143"/>
                </a:cubicBezTo>
                <a:cubicBezTo>
                  <a:pt x="2595089" y="629364"/>
                  <a:pt x="2625288" y="626893"/>
                  <a:pt x="2657304" y="624913"/>
                </a:cubicBezTo>
                <a:cubicBezTo>
                  <a:pt x="3564401" y="568191"/>
                  <a:pt x="4203594" y="276765"/>
                  <a:pt x="4235818" y="259339"/>
                </a:cubicBezTo>
                <a:cubicBezTo>
                  <a:pt x="4287616" y="231474"/>
                  <a:pt x="4460006" y="176429"/>
                  <a:pt x="4460331" y="176864"/>
                </a:cubicBezTo>
                <a:cubicBezTo>
                  <a:pt x="4464175" y="181144"/>
                  <a:pt x="4483735" y="184529"/>
                  <a:pt x="4499578" y="186791"/>
                </a:cubicBezTo>
                <a:lnTo>
                  <a:pt x="4514640" y="188841"/>
                </a:lnTo>
                <a:lnTo>
                  <a:pt x="4516523" y="189988"/>
                </a:lnTo>
                <a:cubicBezTo>
                  <a:pt x="4522035" y="190091"/>
                  <a:pt x="4521760" y="189857"/>
                  <a:pt x="4518126" y="189316"/>
                </a:cubicBezTo>
                <a:lnTo>
                  <a:pt x="4514640" y="188841"/>
                </a:lnTo>
                <a:lnTo>
                  <a:pt x="4511569" y="186970"/>
                </a:lnTo>
                <a:cubicBezTo>
                  <a:pt x="4510788" y="185226"/>
                  <a:pt x="4510719" y="182981"/>
                  <a:pt x="4510888" y="180943"/>
                </a:cubicBezTo>
                <a:cubicBezTo>
                  <a:pt x="4511690" y="170169"/>
                  <a:pt x="4517648" y="160906"/>
                  <a:pt x="4531865" y="155151"/>
                </a:cubicBezTo>
                <a:cubicBezTo>
                  <a:pt x="4545507" y="149703"/>
                  <a:pt x="4559473" y="144689"/>
                  <a:pt x="4573441" y="139676"/>
                </a:cubicBezTo>
                <a:cubicBezTo>
                  <a:pt x="4585075" y="135420"/>
                  <a:pt x="4593048" y="134454"/>
                  <a:pt x="4594964" y="145847"/>
                </a:cubicBezTo>
                <a:cubicBezTo>
                  <a:pt x="4596879" y="157242"/>
                  <a:pt x="4613452" y="160454"/>
                  <a:pt x="4623059" y="152410"/>
                </a:cubicBezTo>
                <a:cubicBezTo>
                  <a:pt x="4660632" y="120811"/>
                  <a:pt x="4705757" y="95654"/>
                  <a:pt x="4748356" y="68192"/>
                </a:cubicBezTo>
                <a:cubicBezTo>
                  <a:pt x="4778098" y="49168"/>
                  <a:pt x="4809406" y="31378"/>
                  <a:pt x="4833812" y="8017"/>
                </a:cubicBezTo>
                <a:cubicBezTo>
                  <a:pt x="4838299" y="3678"/>
                  <a:pt x="4842399" y="-2039"/>
                  <a:pt x="4850908" y="727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4482B1F-F404-A01D-65A8-8F87F1FC1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790" y="685801"/>
            <a:ext cx="3374010" cy="5491162"/>
          </a:xfrm>
        </p:spPr>
        <p:txBody>
          <a:bodyPr>
            <a:normAutofit/>
          </a:bodyPr>
          <a:lstStyle/>
          <a:p>
            <a:r>
              <a:rPr lang="en-US" altLang="ko-KR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GamePlay</a:t>
            </a:r>
            <a:endParaRPr lang="ko-KR" alt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0B1CDE-1114-9540-EABA-0D166A4F9192}"/>
              </a:ext>
            </a:extLst>
          </p:cNvPr>
          <p:cNvSpPr txBox="1">
            <a:spLocks/>
          </p:cNvSpPr>
          <p:nvPr/>
        </p:nvSpPr>
        <p:spPr>
          <a:xfrm>
            <a:off x="871442" y="3852153"/>
            <a:ext cx="3235311" cy="503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Lose Screen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" name="Assignment4_lose">
            <a:hlinkClick r:id="" action="ppaction://media"/>
            <a:extLst>
              <a:ext uri="{FF2B5EF4-FFF2-40B4-BE49-F238E27FC236}">
                <a16:creationId xmlns:a16="http://schemas.microsoft.com/office/drawing/2014/main" id="{36C6AC6D-C1ED-4EA6-EBA3-94D6C0D06257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697050" y="1991530"/>
            <a:ext cx="6651253" cy="3032102"/>
          </a:xfrm>
          <a:prstGeom prst="rect">
            <a:avLst/>
          </a:prstGeom>
        </p:spPr>
      </p:pic>
      <p:pic>
        <p:nvPicPr>
          <p:cNvPr id="15" name="오디오 14">
            <a:hlinkClick r:id="" action="ppaction://media"/>
            <a:extLst>
              <a:ext uri="{FF2B5EF4-FFF2-40B4-BE49-F238E27FC236}">
                <a16:creationId xmlns:a16="http://schemas.microsoft.com/office/drawing/2014/main" id="{CF03CAFC-12E3-8A23-5274-16144C2984D8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421775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001"/>
    </mc:Choice>
    <mc:Fallback xmlns="">
      <p:transition spd="slow" advTm="1400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63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5739" objId="4"/>
        <p14:stopEvt time="12153" objId="4"/>
        <p14:playEvt time="13069" objId="4"/>
        <p14:stopEvt time="14001" objId="4"/>
      </p14:showEvtLst>
    </p:ext>
  </p:extLs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8DED6BC-9A3E-48D4-AD7C-A56D63F547E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6B6E033A-DB2E-49B8-B600-B38E0C28026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73235" y="1371600"/>
            <a:ext cx="4529312" cy="3589977"/>
          </a:xfrm>
          <a:custGeom>
            <a:avLst/>
            <a:gdLst>
              <a:gd name="connsiteX0" fmla="*/ 5462602 w 5470628"/>
              <a:gd name="connsiteY0" fmla="*/ 1413608 h 3193741"/>
              <a:gd name="connsiteX1" fmla="*/ 5465724 w 5470628"/>
              <a:gd name="connsiteY1" fmla="*/ 1421881 h 3193741"/>
              <a:gd name="connsiteX2" fmla="*/ 5465025 w 5470628"/>
              <a:gd name="connsiteY2" fmla="*/ 1466556 h 3193741"/>
              <a:gd name="connsiteX3" fmla="*/ 5463208 w 5470628"/>
              <a:gd name="connsiteY3" fmla="*/ 1466226 h 3193741"/>
              <a:gd name="connsiteX4" fmla="*/ 5463242 w 5470628"/>
              <a:gd name="connsiteY4" fmla="*/ 1451866 h 3193741"/>
              <a:gd name="connsiteX5" fmla="*/ 5462894 w 5470628"/>
              <a:gd name="connsiteY5" fmla="*/ 1423194 h 3193741"/>
              <a:gd name="connsiteX6" fmla="*/ 5461417 w 5470628"/>
              <a:gd name="connsiteY6" fmla="*/ 1391849 h 3193741"/>
              <a:gd name="connsiteX7" fmla="*/ 5462246 w 5470628"/>
              <a:gd name="connsiteY7" fmla="*/ 1401944 h 3193741"/>
              <a:gd name="connsiteX8" fmla="*/ 5462602 w 5470628"/>
              <a:gd name="connsiteY8" fmla="*/ 1413608 h 3193741"/>
              <a:gd name="connsiteX9" fmla="*/ 5459078 w 5470628"/>
              <a:gd name="connsiteY9" fmla="*/ 1404268 h 3193741"/>
              <a:gd name="connsiteX10" fmla="*/ 5460137 w 5470628"/>
              <a:gd name="connsiteY10" fmla="*/ 1393780 h 3193741"/>
              <a:gd name="connsiteX11" fmla="*/ 5461417 w 5470628"/>
              <a:gd name="connsiteY11" fmla="*/ 1391849 h 3193741"/>
              <a:gd name="connsiteX12" fmla="*/ 614271 w 5470628"/>
              <a:gd name="connsiteY12" fmla="*/ 1052206 h 3193741"/>
              <a:gd name="connsiteX13" fmla="*/ 611497 w 5470628"/>
              <a:gd name="connsiteY13" fmla="*/ 1055389 h 3193741"/>
              <a:gd name="connsiteX14" fmla="*/ 630277 w 5470628"/>
              <a:gd name="connsiteY14" fmla="*/ 1065215 h 3193741"/>
              <a:gd name="connsiteX15" fmla="*/ 651856 w 5470628"/>
              <a:gd name="connsiteY15" fmla="*/ 1067584 h 3193741"/>
              <a:gd name="connsiteX16" fmla="*/ 614271 w 5470628"/>
              <a:gd name="connsiteY16" fmla="*/ 1052206 h 3193741"/>
              <a:gd name="connsiteX17" fmla="*/ 810628 w 5470628"/>
              <a:gd name="connsiteY17" fmla="*/ 695550 h 3193741"/>
              <a:gd name="connsiteX18" fmla="*/ 1033084 w 5470628"/>
              <a:gd name="connsiteY18" fmla="*/ 791270 h 3193741"/>
              <a:gd name="connsiteX19" fmla="*/ 1036153 w 5470628"/>
              <a:gd name="connsiteY19" fmla="*/ 788050 h 3193741"/>
              <a:gd name="connsiteX20" fmla="*/ 810628 w 5470628"/>
              <a:gd name="connsiteY20" fmla="*/ 695550 h 3193741"/>
              <a:gd name="connsiteX21" fmla="*/ 4850908 w 5470628"/>
              <a:gd name="connsiteY21" fmla="*/ 727 h 3193741"/>
              <a:gd name="connsiteX22" fmla="*/ 4858584 w 5470628"/>
              <a:gd name="connsiteY22" fmla="*/ 13795 h 3193741"/>
              <a:gd name="connsiteX23" fmla="*/ 4843408 w 5470628"/>
              <a:gd name="connsiteY23" fmla="*/ 37224 h 3193741"/>
              <a:gd name="connsiteX24" fmla="*/ 4871062 w 5470628"/>
              <a:gd name="connsiteY24" fmla="*/ 78954 h 3193741"/>
              <a:gd name="connsiteX25" fmla="*/ 4989038 w 5470628"/>
              <a:gd name="connsiteY25" fmla="*/ 66799 h 3193741"/>
              <a:gd name="connsiteX26" fmla="*/ 5002636 w 5470628"/>
              <a:gd name="connsiteY26" fmla="*/ 79388 h 3193741"/>
              <a:gd name="connsiteX27" fmla="*/ 5008332 w 5470628"/>
              <a:gd name="connsiteY27" fmla="*/ 140859 h 3193741"/>
              <a:gd name="connsiteX28" fmla="*/ 5014326 w 5470628"/>
              <a:gd name="connsiteY28" fmla="*/ 155555 h 3193741"/>
              <a:gd name="connsiteX29" fmla="*/ 5030704 w 5470628"/>
              <a:gd name="connsiteY29" fmla="*/ 221190 h 3193741"/>
              <a:gd name="connsiteX30" fmla="*/ 5097262 w 5470628"/>
              <a:gd name="connsiteY30" fmla="*/ 317759 h 3193741"/>
              <a:gd name="connsiteX31" fmla="*/ 5165084 w 5470628"/>
              <a:gd name="connsiteY31" fmla="*/ 373367 h 3193741"/>
              <a:gd name="connsiteX32" fmla="*/ 5174137 w 5470628"/>
              <a:gd name="connsiteY32" fmla="*/ 389353 h 3193741"/>
              <a:gd name="connsiteX33" fmla="*/ 5192507 w 5470628"/>
              <a:gd name="connsiteY33" fmla="*/ 453561 h 3193741"/>
              <a:gd name="connsiteX34" fmla="*/ 5187160 w 5470628"/>
              <a:gd name="connsiteY34" fmla="*/ 467732 h 3193741"/>
              <a:gd name="connsiteX35" fmla="*/ 5160106 w 5470628"/>
              <a:gd name="connsiteY35" fmla="*/ 486904 h 3193741"/>
              <a:gd name="connsiteX36" fmla="*/ 5138948 w 5470628"/>
              <a:gd name="connsiteY36" fmla="*/ 528614 h 3193741"/>
              <a:gd name="connsiteX37" fmla="*/ 5097016 w 5470628"/>
              <a:gd name="connsiteY37" fmla="*/ 589923 h 3193741"/>
              <a:gd name="connsiteX38" fmla="*/ 5075869 w 5470628"/>
              <a:gd name="connsiteY38" fmla="*/ 608381 h 3193741"/>
              <a:gd name="connsiteX39" fmla="*/ 5093172 w 5470628"/>
              <a:gd name="connsiteY39" fmla="*/ 618385 h 3193741"/>
              <a:gd name="connsiteX40" fmla="*/ 5153518 w 5470628"/>
              <a:gd name="connsiteY40" fmla="*/ 687474 h 3193741"/>
              <a:gd name="connsiteX41" fmla="*/ 5074984 w 5470628"/>
              <a:gd name="connsiteY41" fmla="*/ 776941 h 3193741"/>
              <a:gd name="connsiteX42" fmla="*/ 5033348 w 5470628"/>
              <a:gd name="connsiteY42" fmla="*/ 805473 h 3193741"/>
              <a:gd name="connsiteX43" fmla="*/ 5116847 w 5470628"/>
              <a:gd name="connsiteY43" fmla="*/ 803426 h 3193741"/>
              <a:gd name="connsiteX44" fmla="*/ 5147902 w 5470628"/>
              <a:gd name="connsiteY44" fmla="*/ 833118 h 3193741"/>
              <a:gd name="connsiteX45" fmla="*/ 5161665 w 5470628"/>
              <a:gd name="connsiteY45" fmla="*/ 848297 h 3193741"/>
              <a:gd name="connsiteX46" fmla="*/ 5246520 w 5470628"/>
              <a:gd name="connsiteY46" fmla="*/ 942412 h 3193741"/>
              <a:gd name="connsiteX47" fmla="*/ 5235368 w 5470628"/>
              <a:gd name="connsiteY47" fmla="*/ 972946 h 3193741"/>
              <a:gd name="connsiteX48" fmla="*/ 5113739 w 5470628"/>
              <a:gd name="connsiteY48" fmla="*/ 1128845 h 3193741"/>
              <a:gd name="connsiteX49" fmla="*/ 5255034 w 5470628"/>
              <a:gd name="connsiteY49" fmla="*/ 1151117 h 3193741"/>
              <a:gd name="connsiteX50" fmla="*/ 5267513 w 5470628"/>
              <a:gd name="connsiteY50" fmla="*/ 1216275 h 3193741"/>
              <a:gd name="connsiteX51" fmla="*/ 5343113 w 5470628"/>
              <a:gd name="connsiteY51" fmla="*/ 1281854 h 3193741"/>
              <a:gd name="connsiteX52" fmla="*/ 5452014 w 5470628"/>
              <a:gd name="connsiteY52" fmla="*/ 1385543 h 3193741"/>
              <a:gd name="connsiteX53" fmla="*/ 5459078 w 5470628"/>
              <a:gd name="connsiteY53" fmla="*/ 1404268 h 3193741"/>
              <a:gd name="connsiteX54" fmla="*/ 5458838 w 5470628"/>
              <a:gd name="connsiteY54" fmla="*/ 1406644 h 3193741"/>
              <a:gd name="connsiteX55" fmla="*/ 5455752 w 5470628"/>
              <a:gd name="connsiteY55" fmla="*/ 1450751 h 3193741"/>
              <a:gd name="connsiteX56" fmla="*/ 5454594 w 5470628"/>
              <a:gd name="connsiteY56" fmla="*/ 1464662 h 3193741"/>
              <a:gd name="connsiteX57" fmla="*/ 5447215 w 5470628"/>
              <a:gd name="connsiteY57" fmla="*/ 1463321 h 3193741"/>
              <a:gd name="connsiteX58" fmla="*/ 5433934 w 5470628"/>
              <a:gd name="connsiteY58" fmla="*/ 1458428 h 3193741"/>
              <a:gd name="connsiteX59" fmla="*/ 5424276 w 5470628"/>
              <a:gd name="connsiteY59" fmla="*/ 1477014 h 3193741"/>
              <a:gd name="connsiteX60" fmla="*/ 5444628 w 5470628"/>
              <a:gd name="connsiteY60" fmla="*/ 1511562 h 3193741"/>
              <a:gd name="connsiteX61" fmla="*/ 5453752 w 5470628"/>
              <a:gd name="connsiteY61" fmla="*/ 1474786 h 3193741"/>
              <a:gd name="connsiteX62" fmla="*/ 5454594 w 5470628"/>
              <a:gd name="connsiteY62" fmla="*/ 1464662 h 3193741"/>
              <a:gd name="connsiteX63" fmla="*/ 5463208 w 5470628"/>
              <a:gd name="connsiteY63" fmla="*/ 1466226 h 3193741"/>
              <a:gd name="connsiteX64" fmla="*/ 5463164 w 5470628"/>
              <a:gd name="connsiteY64" fmla="*/ 1484226 h 3193741"/>
              <a:gd name="connsiteX65" fmla="*/ 5456160 w 5470628"/>
              <a:gd name="connsiteY65" fmla="*/ 1575885 h 3193741"/>
              <a:gd name="connsiteX66" fmla="*/ 5345636 w 5470628"/>
              <a:gd name="connsiteY66" fmla="*/ 1714543 h 3193741"/>
              <a:gd name="connsiteX67" fmla="*/ 5251319 w 5470628"/>
              <a:gd name="connsiteY67" fmla="*/ 1775792 h 3193741"/>
              <a:gd name="connsiteX68" fmla="*/ 5043512 w 5470628"/>
              <a:gd name="connsiteY68" fmla="*/ 2027305 h 3193741"/>
              <a:gd name="connsiteX69" fmla="*/ 4978144 w 5470628"/>
              <a:gd name="connsiteY69" fmla="*/ 2108535 h 3193741"/>
              <a:gd name="connsiteX70" fmla="*/ 5031476 w 5470628"/>
              <a:gd name="connsiteY70" fmla="*/ 2128173 h 3193741"/>
              <a:gd name="connsiteX71" fmla="*/ 4937389 w 5470628"/>
              <a:gd name="connsiteY71" fmla="*/ 2216441 h 3193741"/>
              <a:gd name="connsiteX72" fmla="*/ 4826122 w 5470628"/>
              <a:gd name="connsiteY72" fmla="*/ 2315331 h 3193741"/>
              <a:gd name="connsiteX73" fmla="*/ 2544647 w 5470628"/>
              <a:gd name="connsiteY73" fmla="*/ 3190975 h 3193741"/>
              <a:gd name="connsiteX74" fmla="*/ 1328257 w 5470628"/>
              <a:gd name="connsiteY74" fmla="*/ 3153006 h 3193741"/>
              <a:gd name="connsiteX75" fmla="*/ 977943 w 5470628"/>
              <a:gd name="connsiteY75" fmla="*/ 3082502 h 3193741"/>
              <a:gd name="connsiteX76" fmla="*/ 854473 w 5470628"/>
              <a:gd name="connsiteY76" fmla="*/ 2994250 h 3193741"/>
              <a:gd name="connsiteX77" fmla="*/ 811593 w 5470628"/>
              <a:gd name="connsiteY77" fmla="*/ 2970498 h 3193741"/>
              <a:gd name="connsiteX78" fmla="*/ 707024 w 5470628"/>
              <a:gd name="connsiteY78" fmla="*/ 2945439 h 3193741"/>
              <a:gd name="connsiteX79" fmla="*/ 523487 w 5470628"/>
              <a:gd name="connsiteY79" fmla="*/ 2886053 h 3193741"/>
              <a:gd name="connsiteX80" fmla="*/ 587884 w 5470628"/>
              <a:gd name="connsiteY80" fmla="*/ 2859746 h 3193741"/>
              <a:gd name="connsiteX81" fmla="*/ 779426 w 5470628"/>
              <a:gd name="connsiteY81" fmla="*/ 2885897 h 3193741"/>
              <a:gd name="connsiteX82" fmla="*/ 917288 w 5470628"/>
              <a:gd name="connsiteY82" fmla="*/ 2882248 h 3193741"/>
              <a:gd name="connsiteX83" fmla="*/ 718684 w 5470628"/>
              <a:gd name="connsiteY83" fmla="*/ 2819941 h 3193741"/>
              <a:gd name="connsiteX84" fmla="*/ 524650 w 5470628"/>
              <a:gd name="connsiteY84" fmla="*/ 2731220 h 3193741"/>
              <a:gd name="connsiteX85" fmla="*/ 670138 w 5470628"/>
              <a:gd name="connsiteY85" fmla="*/ 2735189 h 3193741"/>
              <a:gd name="connsiteX86" fmla="*/ 675382 w 5470628"/>
              <a:gd name="connsiteY86" fmla="*/ 2719369 h 3193741"/>
              <a:gd name="connsiteX87" fmla="*/ 542021 w 5470628"/>
              <a:gd name="connsiteY87" fmla="*/ 2601946 h 3193741"/>
              <a:gd name="connsiteX88" fmla="*/ 476895 w 5470628"/>
              <a:gd name="connsiteY88" fmla="*/ 2555976 h 3193741"/>
              <a:gd name="connsiteX89" fmla="*/ 188751 w 5470628"/>
              <a:gd name="connsiteY89" fmla="*/ 2428830 h 3193741"/>
              <a:gd name="connsiteX90" fmla="*/ 456762 w 5470628"/>
              <a:gd name="connsiteY90" fmla="*/ 2468731 h 3193741"/>
              <a:gd name="connsiteX91" fmla="*/ 174514 w 5470628"/>
              <a:gd name="connsiteY91" fmla="*/ 2345378 h 3193741"/>
              <a:gd name="connsiteX92" fmla="*/ 38827 w 5470628"/>
              <a:gd name="connsiteY92" fmla="*/ 2303685 h 3193741"/>
              <a:gd name="connsiteX93" fmla="*/ 3281 w 5470628"/>
              <a:gd name="connsiteY93" fmla="*/ 2273587 h 3193741"/>
              <a:gd name="connsiteX94" fmla="*/ 61590 w 5470628"/>
              <a:gd name="connsiteY94" fmla="*/ 2259170 h 3193741"/>
              <a:gd name="connsiteX95" fmla="*/ 242291 w 5470628"/>
              <a:gd name="connsiteY95" fmla="*/ 2250569 h 3193741"/>
              <a:gd name="connsiteX96" fmla="*/ 13205 w 5470628"/>
              <a:gd name="connsiteY96" fmla="*/ 2172263 h 3193741"/>
              <a:gd name="connsiteX97" fmla="*/ 180810 w 5470628"/>
              <a:gd name="connsiteY97" fmla="*/ 2168333 h 3193741"/>
              <a:gd name="connsiteX98" fmla="*/ 226020 w 5470628"/>
              <a:gd name="connsiteY98" fmla="*/ 2121100 h 3193741"/>
              <a:gd name="connsiteX99" fmla="*/ 299145 w 5470628"/>
              <a:gd name="connsiteY99" fmla="*/ 2044862 h 3193741"/>
              <a:gd name="connsiteX100" fmla="*/ 350236 w 5470628"/>
              <a:gd name="connsiteY100" fmla="*/ 2001187 h 3193741"/>
              <a:gd name="connsiteX101" fmla="*/ 365223 w 5470628"/>
              <a:gd name="connsiteY101" fmla="*/ 1881218 h 3193741"/>
              <a:gd name="connsiteX102" fmla="*/ 310707 w 5470628"/>
              <a:gd name="connsiteY102" fmla="*/ 1758752 h 3193741"/>
              <a:gd name="connsiteX103" fmla="*/ 181659 w 5470628"/>
              <a:gd name="connsiteY103" fmla="*/ 1709137 h 3193741"/>
              <a:gd name="connsiteX104" fmla="*/ 213063 w 5470628"/>
              <a:gd name="connsiteY104" fmla="*/ 1632021 h 3193741"/>
              <a:gd name="connsiteX105" fmla="*/ 481390 w 5470628"/>
              <a:gd name="connsiteY105" fmla="*/ 1644125 h 3193741"/>
              <a:gd name="connsiteX106" fmla="*/ 68930 w 5470628"/>
              <a:gd name="connsiteY106" fmla="*/ 1457537 h 3193741"/>
              <a:gd name="connsiteX107" fmla="*/ 135138 w 5470628"/>
              <a:gd name="connsiteY107" fmla="*/ 1440976 h 3193741"/>
              <a:gd name="connsiteX108" fmla="*/ 131611 w 5470628"/>
              <a:gd name="connsiteY108" fmla="*/ 1427642 h 3193741"/>
              <a:gd name="connsiteX109" fmla="*/ 130443 w 5470628"/>
              <a:gd name="connsiteY109" fmla="*/ 1343795 h 3193741"/>
              <a:gd name="connsiteX110" fmla="*/ 138930 w 5470628"/>
              <a:gd name="connsiteY110" fmla="*/ 1304094 h 3193741"/>
              <a:gd name="connsiteX111" fmla="*/ 118409 w 5470628"/>
              <a:gd name="connsiteY111" fmla="*/ 1262212 h 3193741"/>
              <a:gd name="connsiteX112" fmla="*/ 421410 w 5470628"/>
              <a:gd name="connsiteY112" fmla="*/ 1304757 h 3193741"/>
              <a:gd name="connsiteX113" fmla="*/ 655702 w 5470628"/>
              <a:gd name="connsiteY113" fmla="*/ 1291801 h 3193741"/>
              <a:gd name="connsiteX114" fmla="*/ 648299 w 5470628"/>
              <a:gd name="connsiteY114" fmla="*/ 1287715 h 3193741"/>
              <a:gd name="connsiteX115" fmla="*/ 531027 w 5470628"/>
              <a:gd name="connsiteY115" fmla="*/ 1193967 h 3193741"/>
              <a:gd name="connsiteX116" fmla="*/ 526433 w 5470628"/>
              <a:gd name="connsiteY116" fmla="*/ 1191913 h 3193741"/>
              <a:gd name="connsiteX117" fmla="*/ 504666 w 5470628"/>
              <a:gd name="connsiteY117" fmla="*/ 1177230 h 3193741"/>
              <a:gd name="connsiteX118" fmla="*/ 482307 w 5470628"/>
              <a:gd name="connsiteY118" fmla="*/ 1162618 h 3193741"/>
              <a:gd name="connsiteX119" fmla="*/ 479029 w 5470628"/>
              <a:gd name="connsiteY119" fmla="*/ 1162540 h 3193741"/>
              <a:gd name="connsiteX120" fmla="*/ 447663 w 5470628"/>
              <a:gd name="connsiteY120" fmla="*/ 1132649 h 3193741"/>
              <a:gd name="connsiteX121" fmla="*/ 438547 w 5470628"/>
              <a:gd name="connsiteY121" fmla="*/ 1110977 h 3193741"/>
              <a:gd name="connsiteX122" fmla="*/ 405343 w 5470628"/>
              <a:gd name="connsiteY122" fmla="*/ 1089612 h 3193741"/>
              <a:gd name="connsiteX123" fmla="*/ 371373 w 5470628"/>
              <a:gd name="connsiteY123" fmla="*/ 1070238 h 3193741"/>
              <a:gd name="connsiteX124" fmla="*/ 290358 w 5470628"/>
              <a:gd name="connsiteY124" fmla="*/ 1059884 h 3193741"/>
              <a:gd name="connsiteX125" fmla="*/ 235140 w 5470628"/>
              <a:gd name="connsiteY125" fmla="*/ 1029322 h 3193741"/>
              <a:gd name="connsiteX126" fmla="*/ 300494 w 5470628"/>
              <a:gd name="connsiteY126" fmla="*/ 1032083 h 3193741"/>
              <a:gd name="connsiteX127" fmla="*/ 239661 w 5470628"/>
              <a:gd name="connsiteY127" fmla="*/ 997457 h 3193741"/>
              <a:gd name="connsiteX128" fmla="*/ 204788 w 5470628"/>
              <a:gd name="connsiteY128" fmla="*/ 959211 h 3193741"/>
              <a:gd name="connsiteX129" fmla="*/ 207583 w 5470628"/>
              <a:gd name="connsiteY129" fmla="*/ 947009 h 3193741"/>
              <a:gd name="connsiteX130" fmla="*/ 223061 w 5470628"/>
              <a:gd name="connsiteY130" fmla="*/ 947033 h 3193741"/>
              <a:gd name="connsiteX131" fmla="*/ 280015 w 5470628"/>
              <a:gd name="connsiteY131" fmla="*/ 972164 h 3193741"/>
              <a:gd name="connsiteX132" fmla="*/ 353948 w 5470628"/>
              <a:gd name="connsiteY132" fmla="*/ 1006865 h 3193741"/>
              <a:gd name="connsiteX133" fmla="*/ 240466 w 5470628"/>
              <a:gd name="connsiteY133" fmla="*/ 939943 h 3193741"/>
              <a:gd name="connsiteX134" fmla="*/ 158812 w 5470628"/>
              <a:gd name="connsiteY134" fmla="*/ 891467 h 3193741"/>
              <a:gd name="connsiteX135" fmla="*/ 139551 w 5470628"/>
              <a:gd name="connsiteY135" fmla="*/ 855364 h 3193741"/>
              <a:gd name="connsiteX136" fmla="*/ 145731 w 5470628"/>
              <a:gd name="connsiteY136" fmla="*/ 844888 h 3193741"/>
              <a:gd name="connsiteX137" fmla="*/ 158154 w 5470628"/>
              <a:gd name="connsiteY137" fmla="*/ 848366 h 3193741"/>
              <a:gd name="connsiteX138" fmla="*/ 169370 w 5470628"/>
              <a:gd name="connsiteY138" fmla="*/ 856260 h 3193741"/>
              <a:gd name="connsiteX139" fmla="*/ 288295 w 5470628"/>
              <a:gd name="connsiteY139" fmla="*/ 915169 h 3193741"/>
              <a:gd name="connsiteX140" fmla="*/ 462694 w 5470628"/>
              <a:gd name="connsiteY140" fmla="*/ 994643 h 3193741"/>
              <a:gd name="connsiteX141" fmla="*/ 531910 w 5470628"/>
              <a:gd name="connsiteY141" fmla="*/ 1006664 h 3193741"/>
              <a:gd name="connsiteX142" fmla="*/ 333940 w 5470628"/>
              <a:gd name="connsiteY142" fmla="*/ 893507 h 3193741"/>
              <a:gd name="connsiteX143" fmla="*/ 181443 w 5470628"/>
              <a:gd name="connsiteY143" fmla="*/ 746608 h 3193741"/>
              <a:gd name="connsiteX144" fmla="*/ 162678 w 5470628"/>
              <a:gd name="connsiteY144" fmla="*/ 737018 h 3193741"/>
              <a:gd name="connsiteX145" fmla="*/ 156307 w 5470628"/>
              <a:gd name="connsiteY145" fmla="*/ 730435 h 3193741"/>
              <a:gd name="connsiteX146" fmla="*/ 117227 w 5470628"/>
              <a:gd name="connsiteY146" fmla="*/ 677515 h 3193741"/>
              <a:gd name="connsiteX147" fmla="*/ 113655 w 5470628"/>
              <a:gd name="connsiteY147" fmla="*/ 663474 h 3193741"/>
              <a:gd name="connsiteX148" fmla="*/ 115226 w 5470628"/>
              <a:gd name="connsiteY148" fmla="*/ 636712 h 3193741"/>
              <a:gd name="connsiteX149" fmla="*/ 105067 w 5470628"/>
              <a:gd name="connsiteY149" fmla="*/ 622046 h 3193741"/>
              <a:gd name="connsiteX150" fmla="*/ 104113 w 5470628"/>
              <a:gd name="connsiteY150" fmla="*/ 611722 h 3193741"/>
              <a:gd name="connsiteX151" fmla="*/ 118895 w 5470628"/>
              <a:gd name="connsiteY151" fmla="*/ 610169 h 3193741"/>
              <a:gd name="connsiteX152" fmla="*/ 163095 w 5470628"/>
              <a:gd name="connsiteY152" fmla="*/ 640642 h 3193741"/>
              <a:gd name="connsiteX153" fmla="*/ 185766 w 5470628"/>
              <a:gd name="connsiteY153" fmla="*/ 641454 h 3193741"/>
              <a:gd name="connsiteX154" fmla="*/ 212892 w 5470628"/>
              <a:gd name="connsiteY154" fmla="*/ 637457 h 3193741"/>
              <a:gd name="connsiteX155" fmla="*/ 223932 w 5470628"/>
              <a:gd name="connsiteY155" fmla="*/ 647271 h 3193741"/>
              <a:gd name="connsiteX156" fmla="*/ 287167 w 5470628"/>
              <a:gd name="connsiteY156" fmla="*/ 691571 h 3193741"/>
              <a:gd name="connsiteX157" fmla="*/ 330380 w 5470628"/>
              <a:gd name="connsiteY157" fmla="*/ 692506 h 3193741"/>
              <a:gd name="connsiteX158" fmla="*/ 296172 w 5470628"/>
              <a:gd name="connsiteY158" fmla="*/ 688108 h 3193741"/>
              <a:gd name="connsiteX159" fmla="*/ 286974 w 5470628"/>
              <a:gd name="connsiteY159" fmla="*/ 674512 h 3193741"/>
              <a:gd name="connsiteX160" fmla="*/ 286166 w 5470628"/>
              <a:gd name="connsiteY160" fmla="*/ 661798 h 3193741"/>
              <a:gd name="connsiteX161" fmla="*/ 236268 w 5470628"/>
              <a:gd name="connsiteY161" fmla="*/ 635338 h 3193741"/>
              <a:gd name="connsiteX162" fmla="*/ 231734 w 5470628"/>
              <a:gd name="connsiteY162" fmla="*/ 634225 h 3193741"/>
              <a:gd name="connsiteX163" fmla="*/ 221253 w 5470628"/>
              <a:gd name="connsiteY163" fmla="*/ 623870 h 3193741"/>
              <a:gd name="connsiteX164" fmla="*/ 237564 w 5470628"/>
              <a:gd name="connsiteY164" fmla="*/ 613590 h 3193741"/>
              <a:gd name="connsiteX165" fmla="*/ 282259 w 5470628"/>
              <a:gd name="connsiteY165" fmla="*/ 619091 h 3193741"/>
              <a:gd name="connsiteX166" fmla="*/ 370630 w 5470628"/>
              <a:gd name="connsiteY166" fmla="*/ 665566 h 3193741"/>
              <a:gd name="connsiteX167" fmla="*/ 498017 w 5470628"/>
              <a:gd name="connsiteY167" fmla="*/ 740532 h 3193741"/>
              <a:gd name="connsiteX168" fmla="*/ 918036 w 5470628"/>
              <a:gd name="connsiteY168" fmla="*/ 924307 h 3193741"/>
              <a:gd name="connsiteX169" fmla="*/ 1079304 w 5470628"/>
              <a:gd name="connsiteY169" fmla="*/ 984494 h 3193741"/>
              <a:gd name="connsiteX170" fmla="*/ 1079935 w 5470628"/>
              <a:gd name="connsiteY170" fmla="*/ 980383 h 3193741"/>
              <a:gd name="connsiteX171" fmla="*/ 1079695 w 5470628"/>
              <a:gd name="connsiteY171" fmla="*/ 976616 h 3193741"/>
              <a:gd name="connsiteX172" fmla="*/ 966178 w 5470628"/>
              <a:gd name="connsiteY172" fmla="*/ 937219 h 3193741"/>
              <a:gd name="connsiteX173" fmla="*/ 720106 w 5470628"/>
              <a:gd name="connsiteY173" fmla="*/ 807112 h 3193741"/>
              <a:gd name="connsiteX174" fmla="*/ 698823 w 5470628"/>
              <a:gd name="connsiteY174" fmla="*/ 804708 h 3193741"/>
              <a:gd name="connsiteX175" fmla="*/ 664513 w 5470628"/>
              <a:gd name="connsiteY175" fmla="*/ 784663 h 3193741"/>
              <a:gd name="connsiteX176" fmla="*/ 660380 w 5470628"/>
              <a:gd name="connsiteY176" fmla="*/ 771165 h 3193741"/>
              <a:gd name="connsiteX177" fmla="*/ 584959 w 5470628"/>
              <a:gd name="connsiteY177" fmla="*/ 722409 h 3193741"/>
              <a:gd name="connsiteX178" fmla="*/ 435649 w 5470628"/>
              <a:gd name="connsiteY178" fmla="*/ 639659 h 3193741"/>
              <a:gd name="connsiteX179" fmla="*/ 404944 w 5470628"/>
              <a:gd name="connsiteY179" fmla="*/ 606128 h 3193741"/>
              <a:gd name="connsiteX180" fmla="*/ 408476 w 5470628"/>
              <a:gd name="connsiteY180" fmla="*/ 591466 h 3193741"/>
              <a:gd name="connsiteX181" fmla="*/ 425225 w 5470628"/>
              <a:gd name="connsiteY181" fmla="*/ 592759 h 3193741"/>
              <a:gd name="connsiteX182" fmla="*/ 487115 w 5470628"/>
              <a:gd name="connsiteY182" fmla="*/ 620614 h 3193741"/>
              <a:gd name="connsiteX183" fmla="*/ 550277 w 5470628"/>
              <a:gd name="connsiteY183" fmla="*/ 649738 h 3193741"/>
              <a:gd name="connsiteX184" fmla="*/ 544421 w 5470628"/>
              <a:gd name="connsiteY184" fmla="*/ 641907 h 3193741"/>
              <a:gd name="connsiteX185" fmla="*/ 431905 w 5470628"/>
              <a:gd name="connsiteY185" fmla="*/ 580799 h 3193741"/>
              <a:gd name="connsiteX186" fmla="*/ 351177 w 5470628"/>
              <a:gd name="connsiteY186" fmla="*/ 528177 h 3193741"/>
              <a:gd name="connsiteX187" fmla="*/ 339749 w 5470628"/>
              <a:gd name="connsiteY187" fmla="*/ 498244 h 3193741"/>
              <a:gd name="connsiteX188" fmla="*/ 346313 w 5470628"/>
              <a:gd name="connsiteY188" fmla="*/ 489145 h 3193741"/>
              <a:gd name="connsiteX189" fmla="*/ 356579 w 5470628"/>
              <a:gd name="connsiteY189" fmla="*/ 491460 h 3193741"/>
              <a:gd name="connsiteX190" fmla="*/ 371505 w 5470628"/>
              <a:gd name="connsiteY190" fmla="*/ 501516 h 3193741"/>
              <a:gd name="connsiteX191" fmla="*/ 476275 w 5470628"/>
              <a:gd name="connsiteY191" fmla="*/ 553122 h 3193741"/>
              <a:gd name="connsiteX192" fmla="*/ 649952 w 5470628"/>
              <a:gd name="connsiteY192" fmla="*/ 635294 h 3193741"/>
              <a:gd name="connsiteX193" fmla="*/ 727161 w 5470628"/>
              <a:gd name="connsiteY193" fmla="*/ 651328 h 3193741"/>
              <a:gd name="connsiteX194" fmla="*/ 722417 w 5470628"/>
              <a:gd name="connsiteY194" fmla="*/ 646921 h 3193741"/>
              <a:gd name="connsiteX195" fmla="*/ 546079 w 5470628"/>
              <a:gd name="connsiteY195" fmla="*/ 546328 h 3193741"/>
              <a:gd name="connsiteX196" fmla="*/ 378182 w 5470628"/>
              <a:gd name="connsiteY196" fmla="*/ 386585 h 3193741"/>
              <a:gd name="connsiteX197" fmla="*/ 370158 w 5470628"/>
              <a:gd name="connsiteY197" fmla="*/ 382100 h 3193741"/>
              <a:gd name="connsiteX198" fmla="*/ 357861 w 5470628"/>
              <a:gd name="connsiteY198" fmla="*/ 371252 h 3193741"/>
              <a:gd name="connsiteX199" fmla="*/ 331313 w 5470628"/>
              <a:gd name="connsiteY199" fmla="*/ 328203 h 3193741"/>
              <a:gd name="connsiteX200" fmla="*/ 319354 w 5470628"/>
              <a:gd name="connsiteY200" fmla="*/ 299282 h 3193741"/>
              <a:gd name="connsiteX201" fmla="*/ 319682 w 5470628"/>
              <a:gd name="connsiteY201" fmla="*/ 285719 h 3193741"/>
              <a:gd name="connsiteX202" fmla="*/ 306391 w 5470628"/>
              <a:gd name="connsiteY202" fmla="*/ 268585 h 3193741"/>
              <a:gd name="connsiteX203" fmla="*/ 303294 w 5470628"/>
              <a:gd name="connsiteY203" fmla="*/ 257334 h 3193741"/>
              <a:gd name="connsiteX204" fmla="*/ 319242 w 5470628"/>
              <a:gd name="connsiteY204" fmla="*/ 255403 h 3193741"/>
              <a:gd name="connsiteX205" fmla="*/ 364093 w 5470628"/>
              <a:gd name="connsiteY205" fmla="*/ 286745 h 3193741"/>
              <a:gd name="connsiteX206" fmla="*/ 385301 w 5470628"/>
              <a:gd name="connsiteY206" fmla="*/ 287973 h 3193741"/>
              <a:gd name="connsiteX207" fmla="*/ 417598 w 5470628"/>
              <a:gd name="connsiteY207" fmla="*/ 285722 h 3193741"/>
              <a:gd name="connsiteX208" fmla="*/ 440155 w 5470628"/>
              <a:gd name="connsiteY208" fmla="*/ 308139 h 3193741"/>
              <a:gd name="connsiteX209" fmla="*/ 534406 w 5470628"/>
              <a:gd name="connsiteY209" fmla="*/ 339430 h 3193741"/>
              <a:gd name="connsiteX210" fmla="*/ 495633 w 5470628"/>
              <a:gd name="connsiteY210" fmla="*/ 333450 h 3193741"/>
              <a:gd name="connsiteX211" fmla="*/ 486289 w 5470628"/>
              <a:gd name="connsiteY211" fmla="*/ 322243 h 3193741"/>
              <a:gd name="connsiteX212" fmla="*/ 484000 w 5470628"/>
              <a:gd name="connsiteY212" fmla="*/ 304964 h 3193741"/>
              <a:gd name="connsiteX213" fmla="*/ 436911 w 5470628"/>
              <a:gd name="connsiteY213" fmla="*/ 280536 h 3193741"/>
              <a:gd name="connsiteX214" fmla="*/ 426865 w 5470628"/>
              <a:gd name="connsiteY214" fmla="*/ 277007 h 3193741"/>
              <a:gd name="connsiteX215" fmla="*/ 420654 w 5470628"/>
              <a:gd name="connsiteY215" fmla="*/ 268269 h 3193741"/>
              <a:gd name="connsiteX216" fmla="*/ 432329 w 5470628"/>
              <a:gd name="connsiteY216" fmla="*/ 259975 h 3193741"/>
              <a:gd name="connsiteX217" fmla="*/ 447672 w 5470628"/>
              <a:gd name="connsiteY217" fmla="*/ 257879 h 3193741"/>
              <a:gd name="connsiteX218" fmla="*/ 502242 w 5470628"/>
              <a:gd name="connsiteY218" fmla="*/ 273572 h 3193741"/>
              <a:gd name="connsiteX219" fmla="*/ 659874 w 5470628"/>
              <a:gd name="connsiteY219" fmla="*/ 365516 h 3193741"/>
              <a:gd name="connsiteX220" fmla="*/ 829177 w 5470628"/>
              <a:gd name="connsiteY220" fmla="*/ 444421 h 3193741"/>
              <a:gd name="connsiteX221" fmla="*/ 1231903 w 5470628"/>
              <a:gd name="connsiteY221" fmla="*/ 613682 h 3193741"/>
              <a:gd name="connsiteX222" fmla="*/ 1911736 w 5470628"/>
              <a:gd name="connsiteY222" fmla="*/ 685084 h 3193741"/>
              <a:gd name="connsiteX223" fmla="*/ 2564313 w 5470628"/>
              <a:gd name="connsiteY223" fmla="*/ 632143 h 3193741"/>
              <a:gd name="connsiteX224" fmla="*/ 2657304 w 5470628"/>
              <a:gd name="connsiteY224" fmla="*/ 624913 h 3193741"/>
              <a:gd name="connsiteX225" fmla="*/ 4235818 w 5470628"/>
              <a:gd name="connsiteY225" fmla="*/ 259339 h 3193741"/>
              <a:gd name="connsiteX226" fmla="*/ 4460331 w 5470628"/>
              <a:gd name="connsiteY226" fmla="*/ 176864 h 3193741"/>
              <a:gd name="connsiteX227" fmla="*/ 4499578 w 5470628"/>
              <a:gd name="connsiteY227" fmla="*/ 186791 h 3193741"/>
              <a:gd name="connsiteX228" fmla="*/ 4514640 w 5470628"/>
              <a:gd name="connsiteY228" fmla="*/ 188841 h 3193741"/>
              <a:gd name="connsiteX229" fmla="*/ 4516523 w 5470628"/>
              <a:gd name="connsiteY229" fmla="*/ 189988 h 3193741"/>
              <a:gd name="connsiteX230" fmla="*/ 4518126 w 5470628"/>
              <a:gd name="connsiteY230" fmla="*/ 189316 h 3193741"/>
              <a:gd name="connsiteX231" fmla="*/ 4514640 w 5470628"/>
              <a:gd name="connsiteY231" fmla="*/ 188841 h 3193741"/>
              <a:gd name="connsiteX232" fmla="*/ 4511569 w 5470628"/>
              <a:gd name="connsiteY232" fmla="*/ 186970 h 3193741"/>
              <a:gd name="connsiteX233" fmla="*/ 4510888 w 5470628"/>
              <a:gd name="connsiteY233" fmla="*/ 180943 h 3193741"/>
              <a:gd name="connsiteX234" fmla="*/ 4531865 w 5470628"/>
              <a:gd name="connsiteY234" fmla="*/ 155151 h 3193741"/>
              <a:gd name="connsiteX235" fmla="*/ 4573441 w 5470628"/>
              <a:gd name="connsiteY235" fmla="*/ 139676 h 3193741"/>
              <a:gd name="connsiteX236" fmla="*/ 4594964 w 5470628"/>
              <a:gd name="connsiteY236" fmla="*/ 145847 h 3193741"/>
              <a:gd name="connsiteX237" fmla="*/ 4623059 w 5470628"/>
              <a:gd name="connsiteY237" fmla="*/ 152410 h 3193741"/>
              <a:gd name="connsiteX238" fmla="*/ 4748356 w 5470628"/>
              <a:gd name="connsiteY238" fmla="*/ 68192 h 3193741"/>
              <a:gd name="connsiteX239" fmla="*/ 4833812 w 5470628"/>
              <a:gd name="connsiteY239" fmla="*/ 8017 h 3193741"/>
              <a:gd name="connsiteX240" fmla="*/ 4850908 w 5470628"/>
              <a:gd name="connsiteY240" fmla="*/ 727 h 31937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</a:cxnLst>
            <a:rect l="l" t="t" r="r" b="b"/>
            <a:pathLst>
              <a:path w="5470628" h="3193741">
                <a:moveTo>
                  <a:pt x="5462602" y="1413608"/>
                </a:moveTo>
                <a:lnTo>
                  <a:pt x="5465724" y="1421881"/>
                </a:lnTo>
                <a:cubicBezTo>
                  <a:pt x="5472118" y="1444281"/>
                  <a:pt x="5472640" y="1461744"/>
                  <a:pt x="5465025" y="1466556"/>
                </a:cubicBezTo>
                <a:lnTo>
                  <a:pt x="5463208" y="1466226"/>
                </a:lnTo>
                <a:lnTo>
                  <a:pt x="5463242" y="1451866"/>
                </a:lnTo>
                <a:cubicBezTo>
                  <a:pt x="5463190" y="1441487"/>
                  <a:pt x="5463068" y="1431722"/>
                  <a:pt x="5462894" y="1423194"/>
                </a:cubicBezTo>
                <a:close/>
                <a:moveTo>
                  <a:pt x="5461417" y="1391849"/>
                </a:moveTo>
                <a:cubicBezTo>
                  <a:pt x="5461710" y="1392940"/>
                  <a:pt x="5461992" y="1396513"/>
                  <a:pt x="5462246" y="1401944"/>
                </a:cubicBezTo>
                <a:lnTo>
                  <a:pt x="5462602" y="1413608"/>
                </a:lnTo>
                <a:lnTo>
                  <a:pt x="5459078" y="1404268"/>
                </a:lnTo>
                <a:lnTo>
                  <a:pt x="5460137" y="1393780"/>
                </a:lnTo>
                <a:cubicBezTo>
                  <a:pt x="5460561" y="1391114"/>
                  <a:pt x="5460982" y="1390270"/>
                  <a:pt x="5461417" y="1391849"/>
                </a:cubicBezTo>
                <a:close/>
                <a:moveTo>
                  <a:pt x="614271" y="1052206"/>
                </a:moveTo>
                <a:cubicBezTo>
                  <a:pt x="613444" y="1053256"/>
                  <a:pt x="612323" y="1054339"/>
                  <a:pt x="611497" y="1055389"/>
                </a:cubicBezTo>
                <a:cubicBezTo>
                  <a:pt x="617673" y="1058912"/>
                  <a:pt x="624115" y="1061928"/>
                  <a:pt x="630277" y="1065215"/>
                </a:cubicBezTo>
                <a:cubicBezTo>
                  <a:pt x="637469" y="1066004"/>
                  <a:pt x="644958" y="1066759"/>
                  <a:pt x="651856" y="1067584"/>
                </a:cubicBezTo>
                <a:cubicBezTo>
                  <a:pt x="639327" y="1062458"/>
                  <a:pt x="626799" y="1057332"/>
                  <a:pt x="614271" y="1052206"/>
                </a:cubicBezTo>
                <a:close/>
                <a:moveTo>
                  <a:pt x="810628" y="695550"/>
                </a:moveTo>
                <a:cubicBezTo>
                  <a:pt x="873537" y="739416"/>
                  <a:pt x="951215" y="767494"/>
                  <a:pt x="1033084" y="791270"/>
                </a:cubicBezTo>
                <a:cubicBezTo>
                  <a:pt x="1034205" y="790184"/>
                  <a:pt x="1035031" y="789136"/>
                  <a:pt x="1036153" y="788050"/>
                </a:cubicBezTo>
                <a:cubicBezTo>
                  <a:pt x="960983" y="757296"/>
                  <a:pt x="885798" y="726306"/>
                  <a:pt x="810628" y="695550"/>
                </a:cubicBezTo>
                <a:close/>
                <a:moveTo>
                  <a:pt x="4850908" y="727"/>
                </a:moveTo>
                <a:cubicBezTo>
                  <a:pt x="4858191" y="2929"/>
                  <a:pt x="4860543" y="7152"/>
                  <a:pt x="4858584" y="13795"/>
                </a:cubicBezTo>
                <a:cubicBezTo>
                  <a:pt x="4855845" y="22194"/>
                  <a:pt x="4850092" y="30008"/>
                  <a:pt x="4843408" y="37224"/>
                </a:cubicBezTo>
                <a:cubicBezTo>
                  <a:pt x="4812232" y="71132"/>
                  <a:pt x="4827067" y="79774"/>
                  <a:pt x="4871062" y="78954"/>
                </a:cubicBezTo>
                <a:cubicBezTo>
                  <a:pt x="4910302" y="78234"/>
                  <a:pt x="4949507" y="72299"/>
                  <a:pt x="4989038" y="66799"/>
                </a:cubicBezTo>
                <a:cubicBezTo>
                  <a:pt x="5008500" y="63967"/>
                  <a:pt x="5009491" y="65509"/>
                  <a:pt x="5002636" y="79388"/>
                </a:cubicBezTo>
                <a:cubicBezTo>
                  <a:pt x="4991594" y="102315"/>
                  <a:pt x="4990844" y="123285"/>
                  <a:pt x="5008332" y="140859"/>
                </a:cubicBezTo>
                <a:cubicBezTo>
                  <a:pt x="5012456" y="144868"/>
                  <a:pt x="5015428" y="149491"/>
                  <a:pt x="5014326" y="155555"/>
                </a:cubicBezTo>
                <a:cubicBezTo>
                  <a:pt x="5009356" y="180357"/>
                  <a:pt x="5019874" y="200674"/>
                  <a:pt x="5030704" y="221190"/>
                </a:cubicBezTo>
                <a:cubicBezTo>
                  <a:pt x="5048958" y="255517"/>
                  <a:pt x="5072099" y="287116"/>
                  <a:pt x="5097262" y="317759"/>
                </a:cubicBezTo>
                <a:cubicBezTo>
                  <a:pt x="5115004" y="339336"/>
                  <a:pt x="5126222" y="365974"/>
                  <a:pt x="5165084" y="373367"/>
                </a:cubicBezTo>
                <a:cubicBezTo>
                  <a:pt x="5174420" y="375083"/>
                  <a:pt x="5177498" y="381353"/>
                  <a:pt x="5174137" y="389353"/>
                </a:cubicBezTo>
                <a:cubicBezTo>
                  <a:pt x="5163026" y="415847"/>
                  <a:pt x="5172067" y="436343"/>
                  <a:pt x="5192507" y="453561"/>
                </a:cubicBezTo>
                <a:cubicBezTo>
                  <a:pt x="5199734" y="459565"/>
                  <a:pt x="5197020" y="463690"/>
                  <a:pt x="5187160" y="467732"/>
                </a:cubicBezTo>
                <a:cubicBezTo>
                  <a:pt x="5175836" y="472188"/>
                  <a:pt x="5167025" y="478711"/>
                  <a:pt x="5160106" y="486904"/>
                </a:cubicBezTo>
                <a:cubicBezTo>
                  <a:pt x="5148744" y="500143"/>
                  <a:pt x="5143396" y="514315"/>
                  <a:pt x="5138948" y="528614"/>
                </a:cubicBezTo>
                <a:cubicBezTo>
                  <a:pt x="5132042" y="551041"/>
                  <a:pt x="5123894" y="572670"/>
                  <a:pt x="5097016" y="589923"/>
                </a:cubicBezTo>
                <a:cubicBezTo>
                  <a:pt x="5089016" y="595163"/>
                  <a:pt x="5082598" y="601872"/>
                  <a:pt x="5075869" y="608381"/>
                </a:cubicBezTo>
                <a:cubicBezTo>
                  <a:pt x="5078016" y="614052"/>
                  <a:pt x="5083322" y="617918"/>
                  <a:pt x="5093172" y="618385"/>
                </a:cubicBezTo>
                <a:cubicBezTo>
                  <a:pt x="5155867" y="621469"/>
                  <a:pt x="5153088" y="652648"/>
                  <a:pt x="5153518" y="687474"/>
                </a:cubicBezTo>
                <a:cubicBezTo>
                  <a:pt x="5154177" y="730575"/>
                  <a:pt x="5118812" y="754787"/>
                  <a:pt x="5074984" y="776941"/>
                </a:cubicBezTo>
                <a:cubicBezTo>
                  <a:pt x="5059986" y="784451"/>
                  <a:pt x="5038116" y="786863"/>
                  <a:pt x="5033348" y="805473"/>
                </a:cubicBezTo>
                <a:cubicBezTo>
                  <a:pt x="5059529" y="819384"/>
                  <a:pt x="5089376" y="802009"/>
                  <a:pt x="5116847" y="803426"/>
                </a:cubicBezTo>
                <a:cubicBezTo>
                  <a:pt x="5139548" y="804709"/>
                  <a:pt x="5176330" y="798120"/>
                  <a:pt x="5147902" y="833118"/>
                </a:cubicBezTo>
                <a:cubicBezTo>
                  <a:pt x="5139626" y="843373"/>
                  <a:pt x="5150382" y="848714"/>
                  <a:pt x="5161665" y="848297"/>
                </a:cubicBezTo>
                <a:cubicBezTo>
                  <a:pt x="5253064" y="844106"/>
                  <a:pt x="5215170" y="912756"/>
                  <a:pt x="5246520" y="942412"/>
                </a:cubicBezTo>
                <a:cubicBezTo>
                  <a:pt x="5255359" y="950358"/>
                  <a:pt x="5247812" y="967405"/>
                  <a:pt x="5235368" y="972946"/>
                </a:cubicBezTo>
                <a:cubicBezTo>
                  <a:pt x="5156387" y="1008610"/>
                  <a:pt x="5149354" y="1071149"/>
                  <a:pt x="5113739" y="1128845"/>
                </a:cubicBezTo>
                <a:cubicBezTo>
                  <a:pt x="5157305" y="1144685"/>
                  <a:pt x="5208388" y="1143005"/>
                  <a:pt x="5255034" y="1151117"/>
                </a:cubicBezTo>
                <a:cubicBezTo>
                  <a:pt x="5303482" y="1159484"/>
                  <a:pt x="5304156" y="1170079"/>
                  <a:pt x="5267513" y="1216275"/>
                </a:cubicBezTo>
                <a:cubicBezTo>
                  <a:pt x="5370269" y="1212844"/>
                  <a:pt x="5370269" y="1212844"/>
                  <a:pt x="5343113" y="1281854"/>
                </a:cubicBezTo>
                <a:cubicBezTo>
                  <a:pt x="5386272" y="1279593"/>
                  <a:pt x="5428618" y="1334726"/>
                  <a:pt x="5452014" y="1385543"/>
                </a:cubicBezTo>
                <a:lnTo>
                  <a:pt x="5459078" y="1404268"/>
                </a:lnTo>
                <a:lnTo>
                  <a:pt x="5458838" y="1406644"/>
                </a:lnTo>
                <a:cubicBezTo>
                  <a:pt x="5457942" y="1418063"/>
                  <a:pt x="5456960" y="1434367"/>
                  <a:pt x="5455752" y="1450751"/>
                </a:cubicBezTo>
                <a:lnTo>
                  <a:pt x="5454594" y="1464662"/>
                </a:lnTo>
                <a:lnTo>
                  <a:pt x="5447215" y="1463321"/>
                </a:lnTo>
                <a:cubicBezTo>
                  <a:pt x="5441256" y="1459714"/>
                  <a:pt x="5437002" y="1458345"/>
                  <a:pt x="5433934" y="1458428"/>
                </a:cubicBezTo>
                <a:cubicBezTo>
                  <a:pt x="5424728" y="1458676"/>
                  <a:pt x="5426188" y="1471978"/>
                  <a:pt x="5424276" y="1477014"/>
                </a:cubicBezTo>
                <a:cubicBezTo>
                  <a:pt x="5417851" y="1492977"/>
                  <a:pt x="5433852" y="1501241"/>
                  <a:pt x="5444628" y="1511562"/>
                </a:cubicBezTo>
                <a:cubicBezTo>
                  <a:pt x="5448663" y="1515344"/>
                  <a:pt x="5451544" y="1497678"/>
                  <a:pt x="5453752" y="1474786"/>
                </a:cubicBezTo>
                <a:lnTo>
                  <a:pt x="5454594" y="1464662"/>
                </a:lnTo>
                <a:lnTo>
                  <a:pt x="5463208" y="1466226"/>
                </a:lnTo>
                <a:lnTo>
                  <a:pt x="5463164" y="1484226"/>
                </a:lnTo>
                <a:cubicBezTo>
                  <a:pt x="5462722" y="1528173"/>
                  <a:pt x="5460824" y="1571999"/>
                  <a:pt x="5456160" y="1575885"/>
                </a:cubicBezTo>
                <a:cubicBezTo>
                  <a:pt x="5406708" y="1617226"/>
                  <a:pt x="5442751" y="1692579"/>
                  <a:pt x="5345636" y="1714543"/>
                </a:cubicBezTo>
                <a:cubicBezTo>
                  <a:pt x="5301930" y="1724583"/>
                  <a:pt x="5282493" y="1755882"/>
                  <a:pt x="5251319" y="1775792"/>
                </a:cubicBezTo>
                <a:cubicBezTo>
                  <a:pt x="5142610" y="1844714"/>
                  <a:pt x="5072132" y="1925140"/>
                  <a:pt x="5043512" y="2027305"/>
                </a:cubicBezTo>
                <a:cubicBezTo>
                  <a:pt x="5035488" y="2055562"/>
                  <a:pt x="5000258" y="2081893"/>
                  <a:pt x="4978144" y="2108535"/>
                </a:cubicBezTo>
                <a:cubicBezTo>
                  <a:pt x="4990785" y="2124798"/>
                  <a:pt x="5050411" y="2079615"/>
                  <a:pt x="5031476" y="2128173"/>
                </a:cubicBezTo>
                <a:cubicBezTo>
                  <a:pt x="5017138" y="2164787"/>
                  <a:pt x="4975973" y="2191363"/>
                  <a:pt x="4937389" y="2216441"/>
                </a:cubicBezTo>
                <a:cubicBezTo>
                  <a:pt x="4893079" y="2245058"/>
                  <a:pt x="4843760" y="2269776"/>
                  <a:pt x="4826122" y="2315331"/>
                </a:cubicBezTo>
                <a:cubicBezTo>
                  <a:pt x="4822276" y="2325050"/>
                  <a:pt x="3896510" y="3112888"/>
                  <a:pt x="2544647" y="3190975"/>
                </a:cubicBezTo>
                <a:cubicBezTo>
                  <a:pt x="2323734" y="3203734"/>
                  <a:pt x="1445947" y="3169121"/>
                  <a:pt x="1328257" y="3153006"/>
                </a:cubicBezTo>
                <a:cubicBezTo>
                  <a:pt x="1207258" y="3136344"/>
                  <a:pt x="1101756" y="3091943"/>
                  <a:pt x="977943" y="3082502"/>
                </a:cubicBezTo>
                <a:cubicBezTo>
                  <a:pt x="912454" y="3077622"/>
                  <a:pt x="848655" y="3061861"/>
                  <a:pt x="854473" y="2994250"/>
                </a:cubicBezTo>
                <a:cubicBezTo>
                  <a:pt x="856228" y="2975057"/>
                  <a:pt x="838125" y="2961827"/>
                  <a:pt x="811593" y="2970498"/>
                </a:cubicBezTo>
                <a:cubicBezTo>
                  <a:pt x="761454" y="2987010"/>
                  <a:pt x="736680" y="2962489"/>
                  <a:pt x="707024" y="2945439"/>
                </a:cubicBezTo>
                <a:cubicBezTo>
                  <a:pt x="654509" y="2915262"/>
                  <a:pt x="603913" y="2882480"/>
                  <a:pt x="523487" y="2886053"/>
                </a:cubicBezTo>
                <a:cubicBezTo>
                  <a:pt x="537017" y="2855468"/>
                  <a:pt x="563587" y="2856758"/>
                  <a:pt x="587884" y="2859746"/>
                </a:cubicBezTo>
                <a:cubicBezTo>
                  <a:pt x="652090" y="2867866"/>
                  <a:pt x="715235" y="2878012"/>
                  <a:pt x="779426" y="2885897"/>
                </a:cubicBezTo>
                <a:cubicBezTo>
                  <a:pt x="821123" y="2891048"/>
                  <a:pt x="863074" y="2900202"/>
                  <a:pt x="917288" y="2882248"/>
                </a:cubicBezTo>
                <a:cubicBezTo>
                  <a:pt x="866364" y="2830288"/>
                  <a:pt x="785092" y="2829930"/>
                  <a:pt x="718684" y="2819941"/>
                </a:cubicBezTo>
                <a:cubicBezTo>
                  <a:pt x="635747" y="2807447"/>
                  <a:pt x="584925" y="2771133"/>
                  <a:pt x="524650" y="2731220"/>
                </a:cubicBezTo>
                <a:cubicBezTo>
                  <a:pt x="584180" y="2712621"/>
                  <a:pt x="623299" y="2742760"/>
                  <a:pt x="670138" y="2735189"/>
                </a:cubicBezTo>
                <a:cubicBezTo>
                  <a:pt x="672406" y="2728745"/>
                  <a:pt x="675988" y="2719532"/>
                  <a:pt x="675382" y="2719369"/>
                </a:cubicBezTo>
                <a:cubicBezTo>
                  <a:pt x="596666" y="2703042"/>
                  <a:pt x="557844" y="2658869"/>
                  <a:pt x="542021" y="2601946"/>
                </a:cubicBezTo>
                <a:cubicBezTo>
                  <a:pt x="533902" y="2572560"/>
                  <a:pt x="505246" y="2566541"/>
                  <a:pt x="476895" y="2555976"/>
                </a:cubicBezTo>
                <a:cubicBezTo>
                  <a:pt x="377189" y="2518466"/>
                  <a:pt x="272496" y="2486779"/>
                  <a:pt x="188751" y="2428830"/>
                </a:cubicBezTo>
                <a:cubicBezTo>
                  <a:pt x="280875" y="2426687"/>
                  <a:pt x="357216" y="2461808"/>
                  <a:pt x="456762" y="2468731"/>
                </a:cubicBezTo>
                <a:cubicBezTo>
                  <a:pt x="373794" y="2404281"/>
                  <a:pt x="269816" y="2379152"/>
                  <a:pt x="174514" y="2345378"/>
                </a:cubicBezTo>
                <a:cubicBezTo>
                  <a:pt x="130977" y="2330009"/>
                  <a:pt x="90329" y="2308598"/>
                  <a:pt x="38827" y="2303685"/>
                </a:cubicBezTo>
                <a:cubicBezTo>
                  <a:pt x="20556" y="2301864"/>
                  <a:pt x="-10092" y="2297272"/>
                  <a:pt x="3281" y="2273587"/>
                </a:cubicBezTo>
                <a:cubicBezTo>
                  <a:pt x="14533" y="2253956"/>
                  <a:pt x="39095" y="2256437"/>
                  <a:pt x="61590" y="2259170"/>
                </a:cubicBezTo>
                <a:cubicBezTo>
                  <a:pt x="115591" y="2265916"/>
                  <a:pt x="170539" y="2259497"/>
                  <a:pt x="242291" y="2250569"/>
                </a:cubicBezTo>
                <a:cubicBezTo>
                  <a:pt x="178223" y="2197829"/>
                  <a:pt x="68904" y="2229102"/>
                  <a:pt x="13205" y="2172263"/>
                </a:cubicBezTo>
                <a:cubicBezTo>
                  <a:pt x="77196" y="2153598"/>
                  <a:pt x="128251" y="2170191"/>
                  <a:pt x="180810" y="2168333"/>
                </a:cubicBezTo>
                <a:cubicBezTo>
                  <a:pt x="228319" y="2166612"/>
                  <a:pt x="239444" y="2154350"/>
                  <a:pt x="226020" y="2121100"/>
                </a:cubicBezTo>
                <a:cubicBezTo>
                  <a:pt x="205165" y="2069293"/>
                  <a:pt x="229388" y="2038364"/>
                  <a:pt x="299145" y="2044862"/>
                </a:cubicBezTo>
                <a:cubicBezTo>
                  <a:pt x="363822" y="2051027"/>
                  <a:pt x="369032" y="2029991"/>
                  <a:pt x="350236" y="2001187"/>
                </a:cubicBezTo>
                <a:cubicBezTo>
                  <a:pt x="322862" y="1959187"/>
                  <a:pt x="348423" y="1921214"/>
                  <a:pt x="365223" y="1881218"/>
                </a:cubicBezTo>
                <a:cubicBezTo>
                  <a:pt x="390527" y="1820499"/>
                  <a:pt x="376326" y="1793748"/>
                  <a:pt x="310707" y="1758752"/>
                </a:cubicBezTo>
                <a:cubicBezTo>
                  <a:pt x="273754" y="1739265"/>
                  <a:pt x="234367" y="1723631"/>
                  <a:pt x="181659" y="1709137"/>
                </a:cubicBezTo>
                <a:cubicBezTo>
                  <a:pt x="299387" y="1683727"/>
                  <a:pt x="172918" y="1660608"/>
                  <a:pt x="213063" y="1632021"/>
                </a:cubicBezTo>
                <a:cubicBezTo>
                  <a:pt x="296030" y="1612244"/>
                  <a:pt x="369047" y="1679323"/>
                  <a:pt x="481390" y="1644125"/>
                </a:cubicBezTo>
                <a:cubicBezTo>
                  <a:pt x="336659" y="1595935"/>
                  <a:pt x="176348" y="1532074"/>
                  <a:pt x="68930" y="1457537"/>
                </a:cubicBezTo>
                <a:cubicBezTo>
                  <a:pt x="91299" y="1434897"/>
                  <a:pt x="115799" y="1450436"/>
                  <a:pt x="135138" y="1440976"/>
                </a:cubicBezTo>
                <a:cubicBezTo>
                  <a:pt x="133952" y="1436374"/>
                  <a:pt x="135290" y="1429332"/>
                  <a:pt x="131611" y="1427642"/>
                </a:cubicBezTo>
                <a:cubicBezTo>
                  <a:pt x="52402" y="1389548"/>
                  <a:pt x="51441" y="1388478"/>
                  <a:pt x="130443" y="1343795"/>
                </a:cubicBezTo>
                <a:cubicBezTo>
                  <a:pt x="158017" y="1328118"/>
                  <a:pt x="154966" y="1317573"/>
                  <a:pt x="138930" y="1304094"/>
                </a:cubicBezTo>
                <a:cubicBezTo>
                  <a:pt x="127608" y="1294551"/>
                  <a:pt x="113720" y="1286742"/>
                  <a:pt x="118409" y="1262212"/>
                </a:cubicBezTo>
                <a:cubicBezTo>
                  <a:pt x="164937" y="1287183"/>
                  <a:pt x="383505" y="1312432"/>
                  <a:pt x="421410" y="1304757"/>
                </a:cubicBezTo>
                <a:cubicBezTo>
                  <a:pt x="464009" y="1296037"/>
                  <a:pt x="610877" y="1288926"/>
                  <a:pt x="655702" y="1291801"/>
                </a:cubicBezTo>
                <a:cubicBezTo>
                  <a:pt x="653235" y="1290438"/>
                  <a:pt x="650767" y="1289077"/>
                  <a:pt x="648299" y="1287715"/>
                </a:cubicBezTo>
                <a:cubicBezTo>
                  <a:pt x="603999" y="1260339"/>
                  <a:pt x="559107" y="1233035"/>
                  <a:pt x="531027" y="1193967"/>
                </a:cubicBezTo>
                <a:cubicBezTo>
                  <a:pt x="529741" y="1192462"/>
                  <a:pt x="529061" y="1191120"/>
                  <a:pt x="526433" y="1191913"/>
                </a:cubicBezTo>
                <a:cubicBezTo>
                  <a:pt x="503415" y="1199684"/>
                  <a:pt x="505590" y="1187083"/>
                  <a:pt x="504666" y="1177230"/>
                </a:cubicBezTo>
                <a:cubicBezTo>
                  <a:pt x="503726" y="1167141"/>
                  <a:pt x="499378" y="1159602"/>
                  <a:pt x="482307" y="1162618"/>
                </a:cubicBezTo>
                <a:cubicBezTo>
                  <a:pt x="481421" y="1162726"/>
                  <a:pt x="480226" y="1162633"/>
                  <a:pt x="479029" y="1162540"/>
                </a:cubicBezTo>
                <a:cubicBezTo>
                  <a:pt x="470949" y="1161859"/>
                  <a:pt x="444139" y="1138059"/>
                  <a:pt x="447663" y="1132649"/>
                </a:cubicBezTo>
                <a:cubicBezTo>
                  <a:pt x="455539" y="1120781"/>
                  <a:pt x="446335" y="1116439"/>
                  <a:pt x="438547" y="1110977"/>
                </a:cubicBezTo>
                <a:cubicBezTo>
                  <a:pt x="427656" y="1103517"/>
                  <a:pt x="416795" y="1096529"/>
                  <a:pt x="405343" y="1089612"/>
                </a:cubicBezTo>
                <a:cubicBezTo>
                  <a:pt x="394202" y="1082895"/>
                  <a:pt x="382794" y="1076684"/>
                  <a:pt x="371373" y="1070238"/>
                </a:cubicBezTo>
                <a:cubicBezTo>
                  <a:pt x="344889" y="1065616"/>
                  <a:pt x="318169" y="1061972"/>
                  <a:pt x="290358" y="1059884"/>
                </a:cubicBezTo>
                <a:cubicBezTo>
                  <a:pt x="269709" y="1058114"/>
                  <a:pt x="246624" y="1055453"/>
                  <a:pt x="235140" y="1029322"/>
                </a:cubicBezTo>
                <a:cubicBezTo>
                  <a:pt x="256895" y="1029771"/>
                  <a:pt x="278695" y="1030927"/>
                  <a:pt x="300494" y="1032083"/>
                </a:cubicBezTo>
                <a:cubicBezTo>
                  <a:pt x="279542" y="1020860"/>
                  <a:pt x="259181" y="1009565"/>
                  <a:pt x="239661" y="997457"/>
                </a:cubicBezTo>
                <a:cubicBezTo>
                  <a:pt x="223540" y="987309"/>
                  <a:pt x="210281" y="975391"/>
                  <a:pt x="204788" y="959211"/>
                </a:cubicBezTo>
                <a:cubicBezTo>
                  <a:pt x="203337" y="955117"/>
                  <a:pt x="202166" y="950750"/>
                  <a:pt x="207583" y="947009"/>
                </a:cubicBezTo>
                <a:cubicBezTo>
                  <a:pt x="213561" y="942727"/>
                  <a:pt x="218466" y="944980"/>
                  <a:pt x="223061" y="947033"/>
                </a:cubicBezTo>
                <a:cubicBezTo>
                  <a:pt x="242046" y="955410"/>
                  <a:pt x="261311" y="963516"/>
                  <a:pt x="280015" y="972164"/>
                </a:cubicBezTo>
                <a:cubicBezTo>
                  <a:pt x="304852" y="983629"/>
                  <a:pt x="329408" y="995365"/>
                  <a:pt x="353948" y="1006865"/>
                </a:cubicBezTo>
                <a:cubicBezTo>
                  <a:pt x="319294" y="981405"/>
                  <a:pt x="281290" y="959435"/>
                  <a:pt x="240466" y="939943"/>
                </a:cubicBezTo>
                <a:cubicBezTo>
                  <a:pt x="210990" y="925718"/>
                  <a:pt x="181514" y="911494"/>
                  <a:pt x="158812" y="891467"/>
                </a:cubicBezTo>
                <a:cubicBezTo>
                  <a:pt x="147166" y="881489"/>
                  <a:pt x="141336" y="869384"/>
                  <a:pt x="139551" y="855364"/>
                </a:cubicBezTo>
                <a:cubicBezTo>
                  <a:pt x="139312" y="851597"/>
                  <a:pt x="139634" y="847287"/>
                  <a:pt x="145731" y="844888"/>
                </a:cubicBezTo>
                <a:cubicBezTo>
                  <a:pt x="151843" y="842724"/>
                  <a:pt x="155581" y="845356"/>
                  <a:pt x="158154" y="848366"/>
                </a:cubicBezTo>
                <a:cubicBezTo>
                  <a:pt x="161052" y="851811"/>
                  <a:pt x="164496" y="854479"/>
                  <a:pt x="169370" y="856260"/>
                </a:cubicBezTo>
                <a:cubicBezTo>
                  <a:pt x="212096" y="872913"/>
                  <a:pt x="249775" y="894448"/>
                  <a:pt x="288295" y="915169"/>
                </a:cubicBezTo>
                <a:cubicBezTo>
                  <a:pt x="343452" y="944788"/>
                  <a:pt x="397769" y="975222"/>
                  <a:pt x="462694" y="994643"/>
                </a:cubicBezTo>
                <a:cubicBezTo>
                  <a:pt x="487260" y="1001870"/>
                  <a:pt x="512622" y="1007575"/>
                  <a:pt x="531910" y="1006664"/>
                </a:cubicBezTo>
                <a:cubicBezTo>
                  <a:pt x="460990" y="972547"/>
                  <a:pt x="394087" y="936046"/>
                  <a:pt x="333940" y="893507"/>
                </a:cubicBezTo>
                <a:cubicBezTo>
                  <a:pt x="273173" y="850568"/>
                  <a:pt x="219876" y="803403"/>
                  <a:pt x="181443" y="746608"/>
                </a:cubicBezTo>
                <a:cubicBezTo>
                  <a:pt x="177494" y="740681"/>
                  <a:pt x="175038" y="734810"/>
                  <a:pt x="162678" y="737018"/>
                </a:cubicBezTo>
                <a:cubicBezTo>
                  <a:pt x="157082" y="737933"/>
                  <a:pt x="155070" y="734381"/>
                  <a:pt x="156307" y="730435"/>
                </a:cubicBezTo>
                <a:cubicBezTo>
                  <a:pt x="164051" y="702450"/>
                  <a:pt x="145532" y="687373"/>
                  <a:pt x="117227" y="677515"/>
                </a:cubicBezTo>
                <a:cubicBezTo>
                  <a:pt x="108392" y="674314"/>
                  <a:pt x="107546" y="670384"/>
                  <a:pt x="113655" y="663474"/>
                </a:cubicBezTo>
                <a:cubicBezTo>
                  <a:pt x="121976" y="653926"/>
                  <a:pt x="120506" y="644851"/>
                  <a:pt x="115226" y="636712"/>
                </a:cubicBezTo>
                <a:cubicBezTo>
                  <a:pt x="112224" y="631619"/>
                  <a:pt x="108350" y="626868"/>
                  <a:pt x="105067" y="622046"/>
                </a:cubicBezTo>
                <a:cubicBezTo>
                  <a:pt x="102790" y="619000"/>
                  <a:pt x="99022" y="615897"/>
                  <a:pt x="104113" y="611722"/>
                </a:cubicBezTo>
                <a:cubicBezTo>
                  <a:pt x="108939" y="608053"/>
                  <a:pt x="114081" y="609328"/>
                  <a:pt x="118895" y="610169"/>
                </a:cubicBezTo>
                <a:cubicBezTo>
                  <a:pt x="142040" y="613772"/>
                  <a:pt x="156094" y="624170"/>
                  <a:pt x="163095" y="640642"/>
                </a:cubicBezTo>
                <a:cubicBezTo>
                  <a:pt x="168334" y="652819"/>
                  <a:pt x="173104" y="652953"/>
                  <a:pt x="185766" y="641454"/>
                </a:cubicBezTo>
                <a:cubicBezTo>
                  <a:pt x="195327" y="632704"/>
                  <a:pt x="204232" y="632337"/>
                  <a:pt x="212892" y="637457"/>
                </a:cubicBezTo>
                <a:cubicBezTo>
                  <a:pt x="217516" y="639981"/>
                  <a:pt x="220444" y="643897"/>
                  <a:pt x="223932" y="647271"/>
                </a:cubicBezTo>
                <a:cubicBezTo>
                  <a:pt x="241420" y="664845"/>
                  <a:pt x="259762" y="681841"/>
                  <a:pt x="287167" y="691571"/>
                </a:cubicBezTo>
                <a:cubicBezTo>
                  <a:pt x="299355" y="696027"/>
                  <a:pt x="312354" y="699197"/>
                  <a:pt x="330380" y="692506"/>
                </a:cubicBezTo>
                <a:cubicBezTo>
                  <a:pt x="318517" y="688486"/>
                  <a:pt x="306954" y="689175"/>
                  <a:pt x="296172" y="688108"/>
                </a:cubicBezTo>
                <a:cubicBezTo>
                  <a:pt x="285390" y="687041"/>
                  <a:pt x="279539" y="683953"/>
                  <a:pt x="286974" y="674512"/>
                </a:cubicBezTo>
                <a:cubicBezTo>
                  <a:pt x="291105" y="669267"/>
                  <a:pt x="290555" y="665301"/>
                  <a:pt x="286166" y="661798"/>
                </a:cubicBezTo>
                <a:cubicBezTo>
                  <a:pt x="272052" y="650459"/>
                  <a:pt x="264416" y="633352"/>
                  <a:pt x="236268" y="635338"/>
                </a:cubicBezTo>
                <a:cubicBezTo>
                  <a:pt x="234792" y="635517"/>
                  <a:pt x="233255" y="634754"/>
                  <a:pt x="231734" y="634225"/>
                </a:cubicBezTo>
                <a:cubicBezTo>
                  <a:pt x="225957" y="632316"/>
                  <a:pt x="219575" y="630241"/>
                  <a:pt x="221253" y="623870"/>
                </a:cubicBezTo>
                <a:cubicBezTo>
                  <a:pt x="223227" y="617462"/>
                  <a:pt x="230816" y="615119"/>
                  <a:pt x="237564" y="613590"/>
                </a:cubicBezTo>
                <a:cubicBezTo>
                  <a:pt x="254884" y="609831"/>
                  <a:pt x="268844" y="614072"/>
                  <a:pt x="282259" y="619091"/>
                </a:cubicBezTo>
                <a:cubicBezTo>
                  <a:pt x="314893" y="631509"/>
                  <a:pt x="342201" y="649080"/>
                  <a:pt x="370630" y="665566"/>
                </a:cubicBezTo>
                <a:cubicBezTo>
                  <a:pt x="413275" y="690295"/>
                  <a:pt x="451153" y="719635"/>
                  <a:pt x="498017" y="740532"/>
                </a:cubicBezTo>
                <a:cubicBezTo>
                  <a:pt x="637369" y="802423"/>
                  <a:pt x="774774" y="866448"/>
                  <a:pt x="918036" y="924307"/>
                </a:cubicBezTo>
                <a:cubicBezTo>
                  <a:pt x="970882" y="945666"/>
                  <a:pt x="1024819" y="965469"/>
                  <a:pt x="1079304" y="984494"/>
                </a:cubicBezTo>
                <a:cubicBezTo>
                  <a:pt x="1079509" y="983045"/>
                  <a:pt x="1079744" y="982067"/>
                  <a:pt x="1079935" y="980383"/>
                </a:cubicBezTo>
                <a:cubicBezTo>
                  <a:pt x="1079860" y="979206"/>
                  <a:pt x="1079770" y="977793"/>
                  <a:pt x="1079695" y="976616"/>
                </a:cubicBezTo>
                <a:cubicBezTo>
                  <a:pt x="1041139" y="964679"/>
                  <a:pt x="1003098" y="951491"/>
                  <a:pt x="966178" y="937219"/>
                </a:cubicBezTo>
                <a:cubicBezTo>
                  <a:pt x="875541" y="901932"/>
                  <a:pt x="791930" y="860100"/>
                  <a:pt x="720106" y="807112"/>
                </a:cubicBezTo>
                <a:cubicBezTo>
                  <a:pt x="714181" y="802848"/>
                  <a:pt x="707904" y="802421"/>
                  <a:pt x="698823" y="804708"/>
                </a:cubicBezTo>
                <a:cubicBezTo>
                  <a:pt x="669544" y="812288"/>
                  <a:pt x="659939" y="806334"/>
                  <a:pt x="664513" y="784663"/>
                </a:cubicBezTo>
                <a:cubicBezTo>
                  <a:pt x="665660" y="779304"/>
                  <a:pt x="665686" y="775031"/>
                  <a:pt x="660380" y="771165"/>
                </a:cubicBezTo>
                <a:cubicBezTo>
                  <a:pt x="636661" y="753871"/>
                  <a:pt x="611807" y="737427"/>
                  <a:pt x="584959" y="722409"/>
                </a:cubicBezTo>
                <a:cubicBezTo>
                  <a:pt x="535282" y="694735"/>
                  <a:pt x="482226" y="670082"/>
                  <a:pt x="435649" y="639659"/>
                </a:cubicBezTo>
                <a:cubicBezTo>
                  <a:pt x="421965" y="630403"/>
                  <a:pt x="411440" y="619340"/>
                  <a:pt x="404944" y="606128"/>
                </a:cubicBezTo>
                <a:cubicBezTo>
                  <a:pt x="402872" y="601635"/>
                  <a:pt x="401613" y="595856"/>
                  <a:pt x="408476" y="591466"/>
                </a:cubicBezTo>
                <a:cubicBezTo>
                  <a:pt x="415044" y="587111"/>
                  <a:pt x="420320" y="590506"/>
                  <a:pt x="425225" y="592759"/>
                </a:cubicBezTo>
                <a:cubicBezTo>
                  <a:pt x="445746" y="601899"/>
                  <a:pt x="466578" y="611238"/>
                  <a:pt x="487115" y="620614"/>
                </a:cubicBezTo>
                <a:cubicBezTo>
                  <a:pt x="507947" y="629954"/>
                  <a:pt x="528514" y="639800"/>
                  <a:pt x="550277" y="649738"/>
                </a:cubicBezTo>
                <a:cubicBezTo>
                  <a:pt x="551408" y="644145"/>
                  <a:pt x="546904" y="643504"/>
                  <a:pt x="544421" y="641907"/>
                </a:cubicBezTo>
                <a:cubicBezTo>
                  <a:pt x="509355" y="619344"/>
                  <a:pt x="471190" y="599529"/>
                  <a:pt x="431905" y="580799"/>
                </a:cubicBezTo>
                <a:cubicBezTo>
                  <a:pt x="401512" y="566211"/>
                  <a:pt x="371947" y="550574"/>
                  <a:pt x="351177" y="528177"/>
                </a:cubicBezTo>
                <a:cubicBezTo>
                  <a:pt x="343180" y="519419"/>
                  <a:pt x="338696" y="509759"/>
                  <a:pt x="339749" y="498244"/>
                </a:cubicBezTo>
                <a:cubicBezTo>
                  <a:pt x="340115" y="494641"/>
                  <a:pt x="340481" y="491037"/>
                  <a:pt x="346313" y="489145"/>
                </a:cubicBezTo>
                <a:cubicBezTo>
                  <a:pt x="350979" y="487631"/>
                  <a:pt x="354067" y="489392"/>
                  <a:pt x="356579" y="491460"/>
                </a:cubicBezTo>
                <a:cubicBezTo>
                  <a:pt x="360984" y="495197"/>
                  <a:pt x="365388" y="498934"/>
                  <a:pt x="371505" y="501516"/>
                </a:cubicBezTo>
                <a:cubicBezTo>
                  <a:pt x="408203" y="517000"/>
                  <a:pt x="442659" y="534654"/>
                  <a:pt x="476275" y="553122"/>
                </a:cubicBezTo>
                <a:cubicBezTo>
                  <a:pt x="531461" y="583213"/>
                  <a:pt x="586103" y="614082"/>
                  <a:pt x="649952" y="635294"/>
                </a:cubicBezTo>
                <a:cubicBezTo>
                  <a:pt x="673972" y="643298"/>
                  <a:pt x="698805" y="650018"/>
                  <a:pt x="727161" y="651328"/>
                </a:cubicBezTo>
                <a:cubicBezTo>
                  <a:pt x="726126" y="649081"/>
                  <a:pt x="724263" y="647883"/>
                  <a:pt x="722417" y="646921"/>
                </a:cubicBezTo>
                <a:cubicBezTo>
                  <a:pt x="660627" y="615969"/>
                  <a:pt x="600830" y="583590"/>
                  <a:pt x="546079" y="546328"/>
                </a:cubicBezTo>
                <a:cubicBezTo>
                  <a:pt x="478576" y="500409"/>
                  <a:pt x="420223" y="448637"/>
                  <a:pt x="378182" y="386585"/>
                </a:cubicBezTo>
                <a:cubicBezTo>
                  <a:pt x="376229" y="383975"/>
                  <a:pt x="374884" y="381528"/>
                  <a:pt x="370158" y="382100"/>
                </a:cubicBezTo>
                <a:cubicBezTo>
                  <a:pt x="358064" y="383802"/>
                  <a:pt x="356583" y="379236"/>
                  <a:pt x="357861" y="371252"/>
                </a:cubicBezTo>
                <a:cubicBezTo>
                  <a:pt x="361373" y="351608"/>
                  <a:pt x="352380" y="336565"/>
                  <a:pt x="331313" y="328203"/>
                </a:cubicBezTo>
                <a:cubicBezTo>
                  <a:pt x="316037" y="321986"/>
                  <a:pt x="303183" y="316425"/>
                  <a:pt x="319354" y="299282"/>
                </a:cubicBezTo>
                <a:cubicBezTo>
                  <a:pt x="323265" y="295249"/>
                  <a:pt x="321459" y="290249"/>
                  <a:pt x="319682" y="285719"/>
                </a:cubicBezTo>
                <a:cubicBezTo>
                  <a:pt x="317166" y="278905"/>
                  <a:pt x="312080" y="273828"/>
                  <a:pt x="306391" y="268585"/>
                </a:cubicBezTo>
                <a:cubicBezTo>
                  <a:pt x="303227" y="265647"/>
                  <a:pt x="299399" y="261602"/>
                  <a:pt x="303294" y="257334"/>
                </a:cubicBezTo>
                <a:cubicBezTo>
                  <a:pt x="307735" y="252289"/>
                  <a:pt x="314131" y="254598"/>
                  <a:pt x="319242" y="255403"/>
                </a:cubicBezTo>
                <a:cubicBezTo>
                  <a:pt x="342683" y="258970"/>
                  <a:pt x="357062" y="269803"/>
                  <a:pt x="364093" y="286745"/>
                </a:cubicBezTo>
                <a:cubicBezTo>
                  <a:pt x="368651" y="297582"/>
                  <a:pt x="374307" y="297608"/>
                  <a:pt x="385301" y="287973"/>
                </a:cubicBezTo>
                <a:cubicBezTo>
                  <a:pt x="397712" y="277216"/>
                  <a:pt x="408079" y="276436"/>
                  <a:pt x="417598" y="285722"/>
                </a:cubicBezTo>
                <a:cubicBezTo>
                  <a:pt x="425226" y="293339"/>
                  <a:pt x="431406" y="301607"/>
                  <a:pt x="440155" y="308139"/>
                </a:cubicBezTo>
                <a:cubicBezTo>
                  <a:pt x="463623" y="326175"/>
                  <a:pt x="485720" y="346039"/>
                  <a:pt x="534406" y="339430"/>
                </a:cubicBezTo>
                <a:cubicBezTo>
                  <a:pt x="520872" y="332528"/>
                  <a:pt x="507316" y="334645"/>
                  <a:pt x="495633" y="333450"/>
                </a:cubicBezTo>
                <a:cubicBezTo>
                  <a:pt x="487244" y="332567"/>
                  <a:pt x="478750" y="330037"/>
                  <a:pt x="486289" y="322243"/>
                </a:cubicBezTo>
                <a:cubicBezTo>
                  <a:pt x="494951" y="313365"/>
                  <a:pt x="489365" y="309771"/>
                  <a:pt x="484000" y="304964"/>
                </a:cubicBezTo>
                <a:cubicBezTo>
                  <a:pt x="471673" y="293645"/>
                  <a:pt x="461604" y="280392"/>
                  <a:pt x="436911" y="280536"/>
                </a:cubicBezTo>
                <a:cubicBezTo>
                  <a:pt x="433041" y="280530"/>
                  <a:pt x="429923" y="278297"/>
                  <a:pt x="426865" y="277007"/>
                </a:cubicBezTo>
                <a:cubicBezTo>
                  <a:pt x="422581" y="275154"/>
                  <a:pt x="418872" y="272993"/>
                  <a:pt x="420654" y="268269"/>
                </a:cubicBezTo>
                <a:cubicBezTo>
                  <a:pt x="422468" y="264016"/>
                  <a:pt x="426748" y="261125"/>
                  <a:pt x="432329" y="259975"/>
                </a:cubicBezTo>
                <a:cubicBezTo>
                  <a:pt x="437320" y="258895"/>
                  <a:pt x="442621" y="258016"/>
                  <a:pt x="447672" y="257879"/>
                </a:cubicBezTo>
                <a:cubicBezTo>
                  <a:pt x="470223" y="256809"/>
                  <a:pt x="486254" y="265543"/>
                  <a:pt x="502242" y="273572"/>
                </a:cubicBezTo>
                <a:cubicBezTo>
                  <a:pt x="558179" y="301436"/>
                  <a:pt x="607891" y="334326"/>
                  <a:pt x="659874" y="365516"/>
                </a:cubicBezTo>
                <a:cubicBezTo>
                  <a:pt x="711842" y="396471"/>
                  <a:pt x="772192" y="418818"/>
                  <a:pt x="829177" y="444421"/>
                </a:cubicBezTo>
                <a:cubicBezTo>
                  <a:pt x="960626" y="503711"/>
                  <a:pt x="1092650" y="562693"/>
                  <a:pt x="1231903" y="613682"/>
                </a:cubicBezTo>
                <a:cubicBezTo>
                  <a:pt x="1368099" y="663381"/>
                  <a:pt x="1823141" y="686561"/>
                  <a:pt x="1911736" y="685084"/>
                </a:cubicBezTo>
                <a:cubicBezTo>
                  <a:pt x="2024994" y="682992"/>
                  <a:pt x="2291986" y="655399"/>
                  <a:pt x="2564313" y="632143"/>
                </a:cubicBezTo>
                <a:cubicBezTo>
                  <a:pt x="2595089" y="629364"/>
                  <a:pt x="2625288" y="626893"/>
                  <a:pt x="2657304" y="624913"/>
                </a:cubicBezTo>
                <a:cubicBezTo>
                  <a:pt x="3564401" y="568191"/>
                  <a:pt x="4203594" y="276765"/>
                  <a:pt x="4235818" y="259339"/>
                </a:cubicBezTo>
                <a:cubicBezTo>
                  <a:pt x="4287616" y="231474"/>
                  <a:pt x="4460006" y="176429"/>
                  <a:pt x="4460331" y="176864"/>
                </a:cubicBezTo>
                <a:cubicBezTo>
                  <a:pt x="4464175" y="181144"/>
                  <a:pt x="4483735" y="184529"/>
                  <a:pt x="4499578" y="186791"/>
                </a:cubicBezTo>
                <a:lnTo>
                  <a:pt x="4514640" y="188841"/>
                </a:lnTo>
                <a:lnTo>
                  <a:pt x="4516523" y="189988"/>
                </a:lnTo>
                <a:cubicBezTo>
                  <a:pt x="4522035" y="190091"/>
                  <a:pt x="4521760" y="189857"/>
                  <a:pt x="4518126" y="189316"/>
                </a:cubicBezTo>
                <a:lnTo>
                  <a:pt x="4514640" y="188841"/>
                </a:lnTo>
                <a:lnTo>
                  <a:pt x="4511569" y="186970"/>
                </a:lnTo>
                <a:cubicBezTo>
                  <a:pt x="4510788" y="185226"/>
                  <a:pt x="4510719" y="182981"/>
                  <a:pt x="4510888" y="180943"/>
                </a:cubicBezTo>
                <a:cubicBezTo>
                  <a:pt x="4511690" y="170169"/>
                  <a:pt x="4517648" y="160906"/>
                  <a:pt x="4531865" y="155151"/>
                </a:cubicBezTo>
                <a:cubicBezTo>
                  <a:pt x="4545507" y="149703"/>
                  <a:pt x="4559473" y="144689"/>
                  <a:pt x="4573441" y="139676"/>
                </a:cubicBezTo>
                <a:cubicBezTo>
                  <a:pt x="4585075" y="135420"/>
                  <a:pt x="4593048" y="134454"/>
                  <a:pt x="4594964" y="145847"/>
                </a:cubicBezTo>
                <a:cubicBezTo>
                  <a:pt x="4596879" y="157242"/>
                  <a:pt x="4613452" y="160454"/>
                  <a:pt x="4623059" y="152410"/>
                </a:cubicBezTo>
                <a:cubicBezTo>
                  <a:pt x="4660632" y="120811"/>
                  <a:pt x="4705757" y="95654"/>
                  <a:pt x="4748356" y="68192"/>
                </a:cubicBezTo>
                <a:cubicBezTo>
                  <a:pt x="4778098" y="49168"/>
                  <a:pt x="4809406" y="31378"/>
                  <a:pt x="4833812" y="8017"/>
                </a:cubicBezTo>
                <a:cubicBezTo>
                  <a:pt x="4838299" y="3678"/>
                  <a:pt x="4842399" y="-2039"/>
                  <a:pt x="4850908" y="727"/>
                </a:cubicBez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64482B1F-F404-A01D-65A8-8F87F1FC13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1790" y="685801"/>
            <a:ext cx="3374010" cy="5491162"/>
          </a:xfrm>
        </p:spPr>
        <p:txBody>
          <a:bodyPr>
            <a:normAutofit/>
          </a:bodyPr>
          <a:lstStyle/>
          <a:p>
            <a:r>
              <a:rPr lang="en-US" altLang="ko-KR" sz="3600" b="1" dirty="0" err="1">
                <a:solidFill>
                  <a:schemeClr val="tx1">
                    <a:lumMod val="65000"/>
                    <a:lumOff val="35000"/>
                  </a:schemeClr>
                </a:solidFill>
              </a:rPr>
              <a:t>GamePlay</a:t>
            </a:r>
            <a:endParaRPr lang="ko-KR" altLang="en-US" sz="3600" b="1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00B1CDE-1114-9540-EABA-0D166A4F9192}"/>
              </a:ext>
            </a:extLst>
          </p:cNvPr>
          <p:cNvSpPr txBox="1">
            <a:spLocks/>
          </p:cNvSpPr>
          <p:nvPr/>
        </p:nvSpPr>
        <p:spPr>
          <a:xfrm>
            <a:off x="871442" y="3852153"/>
            <a:ext cx="3235311" cy="50339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Game Manager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" name="gamemanager">
            <a:hlinkClick r:id="" action="ppaction://media"/>
            <a:extLst>
              <a:ext uri="{FF2B5EF4-FFF2-40B4-BE49-F238E27FC236}">
                <a16:creationId xmlns:a16="http://schemas.microsoft.com/office/drawing/2014/main" id="{5846C481-09BC-92BC-6C9E-AF673E0A5E5F}"/>
              </a:ext>
            </a:extLst>
          </p:cNvPr>
          <p:cNvPicPr>
            <a:picLocks noChangeAspect="1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51773" y="1831181"/>
            <a:ext cx="3352800" cy="3352800"/>
          </a:xfrm>
          <a:prstGeom prst="rect">
            <a:avLst/>
          </a:prstGeom>
        </p:spPr>
      </p:pic>
      <p:pic>
        <p:nvPicPr>
          <p:cNvPr id="8" name="오디오 7">
            <a:hlinkClick r:id="" action="ppaction://media"/>
            <a:extLst>
              <a:ext uri="{FF2B5EF4-FFF2-40B4-BE49-F238E27FC236}">
                <a16:creationId xmlns:a16="http://schemas.microsoft.com/office/drawing/2014/main" id="{DD9B400D-FEFA-0A41-BE1A-058C27B33F49}"/>
              </a:ext>
            </a:extLst>
          </p:cNvPr>
          <p:cNvPicPr>
            <a:picLocks noChangeAspect="1"/>
          </p:cNvPicPr>
          <p:nvPr>
            <a:audioFile r:link="rId5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8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734183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1641"/>
    </mc:Choice>
    <mc:Fallback xmlns="">
      <p:transition spd="slow" advTm="4164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326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3618" objId="4"/>
        <p14:pauseEvt time="27365" objId="4"/>
        <p14:seekEvt time="27366" objId="4" seek="25768"/>
        <p14:seekEvt time="27367" objId="4" seek="25768"/>
        <p14:resumeEvt time="27465" objId="4"/>
        <p14:pauseEvt time="35216" objId="4"/>
        <p14:seekEvt time="35217" objId="4" seek="40031"/>
        <p14:seekEvt time="35218" objId="4" seek="40031"/>
        <p14:resumeEvt time="35298" objId="4"/>
        <p14:pauseEvt time="38315" objId="4"/>
        <p14:stopEvt time="40220" objId="4"/>
        <p14:playEvt time="40223" objId="4"/>
        <p14:stopEvt time="41563" objId="4"/>
      </p14:showEvtLst>
    </p:ext>
  </p:extLs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0C2C0D0-1732-4CBA-BFD7-F36E4E3C5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20658D4-816A-4B9B-B6B3-B701E04F5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23012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3F74E1-FA20-7B03-6A78-51482BA5E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0483"/>
            <a:ext cx="3080127" cy="5491717"/>
          </a:xfrm>
        </p:spPr>
        <p:txBody>
          <a:bodyPr anchor="ctr">
            <a:normAutofit/>
          </a:bodyPr>
          <a:lstStyle/>
          <a:p>
            <a:pPr algn="ctr"/>
            <a:r>
              <a:rPr lang="en-US" altLang="ko-KR" sz="2800" b="1" dirty="0">
                <a:solidFill>
                  <a:srgbClr val="595959"/>
                </a:solidFill>
              </a:rPr>
              <a:t>Physics Setup</a:t>
            </a:r>
            <a:endParaRPr lang="ko-KR" altLang="en-US" sz="2800" b="1" dirty="0">
              <a:solidFill>
                <a:srgbClr val="595959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184B8F-8E9D-1C78-D9FA-B2B9757261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0834" y="680483"/>
            <a:ext cx="4970607" cy="5491717"/>
          </a:xfrm>
        </p:spPr>
        <p:txBody>
          <a:bodyPr anchor="ctr">
            <a:norm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1. static object: Terrain</a:t>
            </a:r>
          </a:p>
          <a:p>
            <a:pPr marL="0" indent="0">
              <a:buNone/>
            </a:pP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2. kinematic object: Enemy</a:t>
            </a:r>
          </a:p>
          <a:p>
            <a:pPr marL="0" indent="0">
              <a:buNone/>
            </a:pP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3. trigger static object: Base</a:t>
            </a:r>
          </a:p>
          <a:p>
            <a:pPr marL="0" indent="0">
              <a:buNone/>
            </a:pPr>
            <a:endParaRPr lang="en-US" altLang="ko-KR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	4. trigger kinematic object: Bullet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11" name="그림 10" descr="그레이, 패턴, 지붕, 지상이(가) 표시된 사진&#10;&#10;자동 생성된 설명">
            <a:extLst>
              <a:ext uri="{FF2B5EF4-FFF2-40B4-BE49-F238E27FC236}">
                <a16:creationId xmlns:a16="http://schemas.microsoft.com/office/drawing/2014/main" id="{1D2A661C-58E9-BB10-74C5-71A26ECBD7C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8213" y="1902742"/>
            <a:ext cx="992752" cy="615758"/>
          </a:xfrm>
          <a:prstGeom prst="rect">
            <a:avLst/>
          </a:prstGeom>
        </p:spPr>
      </p:pic>
      <p:pic>
        <p:nvPicPr>
          <p:cNvPr id="7" name="그림 6" descr="장난감이(가) 표시된 사진&#10;&#10;자동 생성된 설명">
            <a:extLst>
              <a:ext uri="{FF2B5EF4-FFF2-40B4-BE49-F238E27FC236}">
                <a16:creationId xmlns:a16="http://schemas.microsoft.com/office/drawing/2014/main" id="{66087EC3-4D54-33F2-579C-54362147E7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8212" y="2627710"/>
            <a:ext cx="986295" cy="824164"/>
          </a:xfrm>
          <a:prstGeom prst="rect">
            <a:avLst/>
          </a:prstGeom>
        </p:spPr>
      </p:pic>
      <p:pic>
        <p:nvPicPr>
          <p:cNvPr id="5" name="그림 4" descr="스크린샷이(가) 표시된 사진&#10;&#10;자동 생성된 설명">
            <a:extLst>
              <a:ext uri="{FF2B5EF4-FFF2-40B4-BE49-F238E27FC236}">
                <a16:creationId xmlns:a16="http://schemas.microsoft.com/office/drawing/2014/main" id="{2481EDBD-45FF-4541-79A6-53AFDF59A27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8214" y="3570012"/>
            <a:ext cx="992751" cy="824164"/>
          </a:xfrm>
          <a:prstGeom prst="rect">
            <a:avLst/>
          </a:prstGeom>
        </p:spPr>
      </p:pic>
      <p:pic>
        <p:nvPicPr>
          <p:cNvPr id="9" name="그림 8" descr="공, 구체, 레드이(가) 표시된 사진&#10;&#10;자동 생성된 설명">
            <a:extLst>
              <a:ext uri="{FF2B5EF4-FFF2-40B4-BE49-F238E27FC236}">
                <a16:creationId xmlns:a16="http://schemas.microsoft.com/office/drawing/2014/main" id="{987DE229-49AF-7B93-613C-2F8327AFE0B9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38213" y="4512314"/>
            <a:ext cx="986295" cy="986295"/>
          </a:xfrm>
          <a:prstGeom prst="rect">
            <a:avLst/>
          </a:prstGeom>
        </p:spPr>
      </p:pic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7E22213B-46A9-0D71-0DE6-F9930BFCDE6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783266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8231"/>
    </mc:Choice>
    <mc:Fallback xmlns="">
      <p:transition spd="slow" advTm="282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0C2C0D0-1732-4CBA-BFD7-F36E4E3C5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20658D4-816A-4B9B-B6B3-B701E04F5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23012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3F74E1-FA20-7B03-6A78-51482BA5E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0483"/>
            <a:ext cx="3080127" cy="5491717"/>
          </a:xfrm>
        </p:spPr>
        <p:txBody>
          <a:bodyPr anchor="ctr">
            <a:normAutofit/>
          </a:bodyPr>
          <a:lstStyle/>
          <a:p>
            <a:pPr algn="ctr"/>
            <a:r>
              <a:rPr lang="en-US" altLang="ko-KR" sz="2800" b="1" dirty="0">
                <a:solidFill>
                  <a:srgbClr val="595959"/>
                </a:solidFill>
              </a:rPr>
              <a:t>Physics Setup</a:t>
            </a:r>
            <a:endParaRPr lang="ko-KR" altLang="en-US" sz="2800" b="1" dirty="0">
              <a:solidFill>
                <a:srgbClr val="595959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184B8F-8E9D-1C78-D9FA-B2B9757261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3852153"/>
            <a:ext cx="3235311" cy="503393"/>
          </a:xfrm>
        </p:spPr>
        <p:txBody>
          <a:bodyPr anchor="ctr">
            <a:norm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Layer Collision Matrix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6" name="그림 5" descr="텍스트, 스크린샷, 폰트, 디자인이(가) 표시된 사진&#10;&#10;자동 생성된 설명">
            <a:extLst>
              <a:ext uri="{FF2B5EF4-FFF2-40B4-BE49-F238E27FC236}">
                <a16:creationId xmlns:a16="http://schemas.microsoft.com/office/drawing/2014/main" id="{3368EFFC-3BA0-5C0A-7084-647252B99E9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66828" y="681693"/>
            <a:ext cx="4823012" cy="4684773"/>
          </a:xfrm>
          <a:prstGeom prst="rect">
            <a:avLst/>
          </a:prstGeom>
        </p:spPr>
      </p:pic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024EE17E-E7B6-4077-56CF-7240B953E5D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1488363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052"/>
    </mc:Choice>
    <mc:Fallback xmlns="">
      <p:transition spd="slow" advTm="190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30C2C0D0-1732-4CBA-BFD7-F36E4E3C57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20658D4-816A-4B9B-B6B3-B701E04F5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823012" cy="6858000"/>
          </a:xfrm>
          <a:prstGeom prst="rect">
            <a:avLst/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03F74E1-FA20-7B03-6A78-51482BA5E9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1442" y="680483"/>
            <a:ext cx="3080127" cy="5491717"/>
          </a:xfrm>
        </p:spPr>
        <p:txBody>
          <a:bodyPr anchor="ctr">
            <a:normAutofit/>
          </a:bodyPr>
          <a:lstStyle/>
          <a:p>
            <a:pPr algn="ctr"/>
            <a:r>
              <a:rPr lang="en-US" altLang="ko-KR" sz="2800" b="1" dirty="0">
                <a:solidFill>
                  <a:srgbClr val="595959"/>
                </a:solidFill>
              </a:rPr>
              <a:t>Objective</a:t>
            </a:r>
            <a:endParaRPr lang="ko-KR" altLang="en-US" sz="2800" b="1" dirty="0">
              <a:solidFill>
                <a:srgbClr val="595959"/>
              </a:solidFill>
            </a:endParaRP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3184B8F-8E9D-1C78-D9FA-B2B9757261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71442" y="3852153"/>
            <a:ext cx="3235311" cy="503393"/>
          </a:xfrm>
        </p:spPr>
        <p:txBody>
          <a:bodyPr anchor="ctr">
            <a:normAutofit/>
          </a:bodyPr>
          <a:lstStyle/>
          <a:p>
            <a:r>
              <a:rPr lang="en-US" altLang="ko-KR" sz="20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Win and Lose Condition</a:t>
            </a:r>
            <a:endParaRPr lang="ko-KR" altLang="en-US" sz="20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pic>
        <p:nvPicPr>
          <p:cNvPr id="4" name="그림 3" descr="장난감이(가) 표시된 사진&#10;&#10;자동 생성된 설명">
            <a:extLst>
              <a:ext uri="{FF2B5EF4-FFF2-40B4-BE49-F238E27FC236}">
                <a16:creationId xmlns:a16="http://schemas.microsoft.com/office/drawing/2014/main" id="{CBE9A163-2DDC-ECD9-0F91-F24BBDDA5C3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700" y="1485063"/>
            <a:ext cx="1185926" cy="990979"/>
          </a:xfrm>
          <a:prstGeom prst="rect">
            <a:avLst/>
          </a:prstGeom>
        </p:spPr>
      </p:pic>
      <p:sp>
        <p:nvSpPr>
          <p:cNvPr id="5" name="곱하기 기호 4">
            <a:extLst>
              <a:ext uri="{FF2B5EF4-FFF2-40B4-BE49-F238E27FC236}">
                <a16:creationId xmlns:a16="http://schemas.microsoft.com/office/drawing/2014/main" id="{430B0723-CA4C-CCE2-6B45-EE8CCC893F97}"/>
              </a:ext>
            </a:extLst>
          </p:cNvPr>
          <p:cNvSpPr/>
          <p:nvPr/>
        </p:nvSpPr>
        <p:spPr>
          <a:xfrm>
            <a:off x="7184352" y="1320675"/>
            <a:ext cx="1323153" cy="1319753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 descr="스크린샷이(가) 표시된 사진&#10;&#10;자동 생성된 설명">
            <a:extLst>
              <a:ext uri="{FF2B5EF4-FFF2-40B4-BE49-F238E27FC236}">
                <a16:creationId xmlns:a16="http://schemas.microsoft.com/office/drawing/2014/main" id="{70D06382-D092-E839-2FCA-75D47F828EA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05781" y="1472225"/>
            <a:ext cx="1230071" cy="1021183"/>
          </a:xfrm>
          <a:prstGeom prst="rect">
            <a:avLst/>
          </a:prstGeom>
        </p:spPr>
      </p:pic>
      <p:sp>
        <p:nvSpPr>
          <p:cNvPr id="8" name="원형: 비어 있음 7">
            <a:extLst>
              <a:ext uri="{FF2B5EF4-FFF2-40B4-BE49-F238E27FC236}">
                <a16:creationId xmlns:a16="http://schemas.microsoft.com/office/drawing/2014/main" id="{10AE0AF6-5521-418B-1232-B41D07642389}"/>
              </a:ext>
            </a:extLst>
          </p:cNvPr>
          <p:cNvSpPr/>
          <p:nvPr/>
        </p:nvSpPr>
        <p:spPr>
          <a:xfrm>
            <a:off x="9579766" y="1523351"/>
            <a:ext cx="914400" cy="914400"/>
          </a:xfrm>
          <a:prstGeom prst="donu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pic>
        <p:nvPicPr>
          <p:cNvPr id="9" name="그림 8" descr="스크린샷이(가) 표시된 사진&#10;&#10;자동 생성된 설명">
            <a:extLst>
              <a:ext uri="{FF2B5EF4-FFF2-40B4-BE49-F238E27FC236}">
                <a16:creationId xmlns:a16="http://schemas.microsoft.com/office/drawing/2014/main" id="{1B503526-14A0-CCDE-F915-E592C707D4F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6705" y="4464894"/>
            <a:ext cx="1230071" cy="1021183"/>
          </a:xfrm>
          <a:prstGeom prst="rect">
            <a:avLst/>
          </a:prstGeom>
        </p:spPr>
      </p:pic>
      <p:sp>
        <p:nvSpPr>
          <p:cNvPr id="10" name="곱하기 기호 9">
            <a:extLst>
              <a:ext uri="{FF2B5EF4-FFF2-40B4-BE49-F238E27FC236}">
                <a16:creationId xmlns:a16="http://schemas.microsoft.com/office/drawing/2014/main" id="{0DE2ABBA-6432-532B-39F0-8998C8D4BB7F}"/>
              </a:ext>
            </a:extLst>
          </p:cNvPr>
          <p:cNvSpPr/>
          <p:nvPr/>
        </p:nvSpPr>
        <p:spPr>
          <a:xfrm>
            <a:off x="9375389" y="4315608"/>
            <a:ext cx="1323153" cy="1319753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2" name="그림 11" descr="로봇이(가) 표시된 사진&#10;&#10;자동 생성된 설명">
            <a:extLst>
              <a:ext uri="{FF2B5EF4-FFF2-40B4-BE49-F238E27FC236}">
                <a16:creationId xmlns:a16="http://schemas.microsoft.com/office/drawing/2014/main" id="{8E6701BF-EED9-9443-E2C8-3D33187F32F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89700" y="4464893"/>
            <a:ext cx="1185925" cy="1021183"/>
          </a:xfrm>
          <a:prstGeom prst="rect">
            <a:avLst/>
          </a:prstGeom>
        </p:spPr>
      </p:pic>
      <p:sp>
        <p:nvSpPr>
          <p:cNvPr id="13" name="곱하기 기호 12">
            <a:extLst>
              <a:ext uri="{FF2B5EF4-FFF2-40B4-BE49-F238E27FC236}">
                <a16:creationId xmlns:a16="http://schemas.microsoft.com/office/drawing/2014/main" id="{A4D2863C-3FA0-B101-8A85-09A7C0D59E3A}"/>
              </a:ext>
            </a:extLst>
          </p:cNvPr>
          <p:cNvSpPr/>
          <p:nvPr/>
        </p:nvSpPr>
        <p:spPr>
          <a:xfrm>
            <a:off x="7180793" y="4315608"/>
            <a:ext cx="1323153" cy="1319753"/>
          </a:xfrm>
          <a:prstGeom prst="mathMultiply">
            <a:avLst/>
          </a:prstGeom>
          <a:solidFill>
            <a:srgbClr val="FF000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:a16="http://schemas.microsoft.com/office/drawing/2014/main" id="{2ADDD307-D928-E431-5AEF-34DA54E5F3C9}"/>
              </a:ext>
            </a:extLst>
          </p:cNvPr>
          <p:cNvSpPr/>
          <p:nvPr/>
        </p:nvSpPr>
        <p:spPr>
          <a:xfrm>
            <a:off x="5731497" y="821888"/>
            <a:ext cx="5589061" cy="2325364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09910BFB-6E01-7B6D-7300-B91B7170A796}"/>
              </a:ext>
            </a:extLst>
          </p:cNvPr>
          <p:cNvSpPr/>
          <p:nvPr/>
        </p:nvSpPr>
        <p:spPr>
          <a:xfrm>
            <a:off x="5712975" y="3812802"/>
            <a:ext cx="5589061" cy="2325364"/>
          </a:xfrm>
          <a:prstGeom prst="round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8AD9A8FE-BEE8-25D2-A0F7-E64ED26445BD}"/>
              </a:ext>
            </a:extLst>
          </p:cNvPr>
          <p:cNvSpPr/>
          <p:nvPr/>
        </p:nvSpPr>
        <p:spPr>
          <a:xfrm>
            <a:off x="7864450" y="555929"/>
            <a:ext cx="1323153" cy="50149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Win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F5CF5B51-B199-D693-B048-D9DD1A30DD73}"/>
              </a:ext>
            </a:extLst>
          </p:cNvPr>
          <p:cNvSpPr/>
          <p:nvPr/>
        </p:nvSpPr>
        <p:spPr>
          <a:xfrm>
            <a:off x="7865419" y="3562056"/>
            <a:ext cx="1323153" cy="501491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2000" b="1" dirty="0">
                <a:solidFill>
                  <a:schemeClr val="tx1"/>
                </a:solidFill>
              </a:rPr>
              <a:t>Lose</a:t>
            </a:r>
            <a:endParaRPr lang="ko-KR" altLang="en-US" sz="2000" b="1" dirty="0">
              <a:solidFill>
                <a:schemeClr val="tx1"/>
              </a:solidFill>
            </a:endParaRPr>
          </a:p>
        </p:txBody>
      </p:sp>
      <p:pic>
        <p:nvPicPr>
          <p:cNvPr id="11" name="오디오 10">
            <a:hlinkClick r:id="" action="ppaction://media"/>
            <a:extLst>
              <a:ext uri="{FF2B5EF4-FFF2-40B4-BE49-F238E27FC236}">
                <a16:creationId xmlns:a16="http://schemas.microsoft.com/office/drawing/2014/main" id="{90C41C8E-DEAC-99C5-51BB-0CCD6F1C91B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41623205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7096"/>
    </mc:Choice>
    <mc:Fallback xmlns="">
      <p:transition spd="slow" advTm="270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9B8B49ED-6693-497D-8823-F50F891E8D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8DCD3BD4-4F32-431E-A9C3-8D2DA60CD7D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336AAC24-A98C-465E-AFEE-69D698E773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9149158 w 12192000"/>
              <a:gd name="connsiteY0" fmla="*/ 2038490 h 6858000"/>
              <a:gd name="connsiteX1" fmla="*/ 9164184 w 12192000"/>
              <a:gd name="connsiteY1" fmla="*/ 2044026 h 6858000"/>
              <a:gd name="connsiteX2" fmla="*/ 9172532 w 12192000"/>
              <a:gd name="connsiteY2" fmla="*/ 2045543 h 6858000"/>
              <a:gd name="connsiteX3" fmla="*/ 9171580 w 12192000"/>
              <a:gd name="connsiteY3" fmla="*/ 2056997 h 6858000"/>
              <a:gd name="connsiteX4" fmla="*/ 9161257 w 12192000"/>
              <a:gd name="connsiteY4" fmla="*/ 2098605 h 6858000"/>
              <a:gd name="connsiteX5" fmla="*/ 9138232 w 12192000"/>
              <a:gd name="connsiteY5" fmla="*/ 2059518 h 6858000"/>
              <a:gd name="connsiteX6" fmla="*/ 9149158 w 12192000"/>
              <a:gd name="connsiteY6" fmla="*/ 2038490 h 6858000"/>
              <a:gd name="connsiteX7" fmla="*/ 9177606 w 12192000"/>
              <a:gd name="connsiteY7" fmla="*/ 1977215 h 6858000"/>
              <a:gd name="connsiteX8" fmla="*/ 9181592 w 12192000"/>
              <a:gd name="connsiteY8" fmla="*/ 1987782 h 6858000"/>
              <a:gd name="connsiteX9" fmla="*/ 9181923 w 12192000"/>
              <a:gd name="connsiteY9" fmla="*/ 1998627 h 6858000"/>
              <a:gd name="connsiteX10" fmla="*/ 9182316 w 12192000"/>
              <a:gd name="connsiteY10" fmla="*/ 2031066 h 6858000"/>
              <a:gd name="connsiteX11" fmla="*/ 9182278 w 12192000"/>
              <a:gd name="connsiteY11" fmla="*/ 2047313 h 6858000"/>
              <a:gd name="connsiteX12" fmla="*/ 9172532 w 12192000"/>
              <a:gd name="connsiteY12" fmla="*/ 2045543 h 6858000"/>
              <a:gd name="connsiteX13" fmla="*/ 9173842 w 12192000"/>
              <a:gd name="connsiteY13" fmla="*/ 2029805 h 6858000"/>
              <a:gd name="connsiteX14" fmla="*/ 9177334 w 12192000"/>
              <a:gd name="connsiteY14" fmla="*/ 1979903 h 6858000"/>
              <a:gd name="connsiteX15" fmla="*/ 3696300 w 12192000"/>
              <a:gd name="connsiteY15" fmla="*/ 1578900 h 6858000"/>
              <a:gd name="connsiteX16" fmla="*/ 3738823 w 12192000"/>
              <a:gd name="connsiteY16" fmla="*/ 1596298 h 6858000"/>
              <a:gd name="connsiteX17" fmla="*/ 3714409 w 12192000"/>
              <a:gd name="connsiteY17" fmla="*/ 1593618 h 6858000"/>
              <a:gd name="connsiteX18" fmla="*/ 3693161 w 12192000"/>
              <a:gd name="connsiteY18" fmla="*/ 1582501 h 6858000"/>
              <a:gd name="connsiteX19" fmla="*/ 3696300 w 12192000"/>
              <a:gd name="connsiteY19" fmla="*/ 1578900 h 6858000"/>
              <a:gd name="connsiteX20" fmla="*/ 3918454 w 12192000"/>
              <a:gd name="connsiteY20" fmla="*/ 1175387 h 6858000"/>
              <a:gd name="connsiteX21" fmla="*/ 4173607 w 12192000"/>
              <a:gd name="connsiteY21" fmla="*/ 1280040 h 6858000"/>
              <a:gd name="connsiteX22" fmla="*/ 4170135 w 12192000"/>
              <a:gd name="connsiteY22" fmla="*/ 1283683 h 6858000"/>
              <a:gd name="connsiteX23" fmla="*/ 3918454 w 12192000"/>
              <a:gd name="connsiteY23" fmla="*/ 1175387 h 6858000"/>
              <a:gd name="connsiteX24" fmla="*/ 8109090 w 12192000"/>
              <a:gd name="connsiteY24" fmla="*/ 602108 h 6858000"/>
              <a:gd name="connsiteX25" fmla="*/ 8113034 w 12192000"/>
              <a:gd name="connsiteY25" fmla="*/ 602645 h 6858000"/>
              <a:gd name="connsiteX26" fmla="*/ 8111220 w 12192000"/>
              <a:gd name="connsiteY26" fmla="*/ 603405 h 6858000"/>
              <a:gd name="connsiteX27" fmla="*/ 8489536 w 12192000"/>
              <a:gd name="connsiteY27" fmla="*/ 389280 h 6858000"/>
              <a:gd name="connsiteX28" fmla="*/ 8470194 w 12192000"/>
              <a:gd name="connsiteY28" fmla="*/ 397527 h 6858000"/>
              <a:gd name="connsiteX29" fmla="*/ 8373511 w 12192000"/>
              <a:gd name="connsiteY29" fmla="*/ 465608 h 6858000"/>
              <a:gd name="connsiteX30" fmla="*/ 8231753 w 12192000"/>
              <a:gd name="connsiteY30" fmla="*/ 560890 h 6858000"/>
              <a:gd name="connsiteX31" fmla="*/ 8199967 w 12192000"/>
              <a:gd name="connsiteY31" fmla="*/ 553465 h 6858000"/>
              <a:gd name="connsiteX32" fmla="*/ 8175616 w 12192000"/>
              <a:gd name="connsiteY32" fmla="*/ 546483 h 6858000"/>
              <a:gd name="connsiteX33" fmla="*/ 8128578 w 12192000"/>
              <a:gd name="connsiteY33" fmla="*/ 563992 h 6858000"/>
              <a:gd name="connsiteX34" fmla="*/ 8104845 w 12192000"/>
              <a:gd name="connsiteY34" fmla="*/ 593172 h 6858000"/>
              <a:gd name="connsiteX35" fmla="*/ 8105615 w 12192000"/>
              <a:gd name="connsiteY35" fmla="*/ 599991 h 6858000"/>
              <a:gd name="connsiteX36" fmla="*/ 8109090 w 12192000"/>
              <a:gd name="connsiteY36" fmla="*/ 602108 h 6858000"/>
              <a:gd name="connsiteX37" fmla="*/ 8092049 w 12192000"/>
              <a:gd name="connsiteY37" fmla="*/ 599788 h 6858000"/>
              <a:gd name="connsiteX38" fmla="*/ 8047646 w 12192000"/>
              <a:gd name="connsiteY38" fmla="*/ 588557 h 6858000"/>
              <a:gd name="connsiteX39" fmla="*/ 7793637 w 12192000"/>
              <a:gd name="connsiteY39" fmla="*/ 681868 h 6858000"/>
              <a:gd name="connsiteX40" fmla="*/ 6007741 w 12192000"/>
              <a:gd name="connsiteY40" fmla="*/ 1095470 h 6858000"/>
              <a:gd name="connsiteX41" fmla="*/ 5902533 w 12192000"/>
              <a:gd name="connsiteY41" fmla="*/ 1103650 h 6858000"/>
              <a:gd name="connsiteX42" fmla="*/ 5164222 w 12192000"/>
              <a:gd name="connsiteY42" fmla="*/ 1163546 h 6858000"/>
              <a:gd name="connsiteX43" fmla="*/ 4395075 w 12192000"/>
              <a:gd name="connsiteY43" fmla="*/ 1082763 h 6858000"/>
              <a:gd name="connsiteX44" fmla="*/ 3939440 w 12192000"/>
              <a:gd name="connsiteY44" fmla="*/ 891265 h 6858000"/>
              <a:gd name="connsiteX45" fmla="*/ 3747894 w 12192000"/>
              <a:gd name="connsiteY45" fmla="*/ 801994 h 6858000"/>
              <a:gd name="connsiteX46" fmla="*/ 3569553 w 12192000"/>
              <a:gd name="connsiteY46" fmla="*/ 697970 h 6858000"/>
              <a:gd name="connsiteX47" fmla="*/ 3507813 w 12192000"/>
              <a:gd name="connsiteY47" fmla="*/ 680216 h 6858000"/>
              <a:gd name="connsiteX48" fmla="*/ 3490455 w 12192000"/>
              <a:gd name="connsiteY48" fmla="*/ 682587 h 6858000"/>
              <a:gd name="connsiteX49" fmla="*/ 3477246 w 12192000"/>
              <a:gd name="connsiteY49" fmla="*/ 691971 h 6858000"/>
              <a:gd name="connsiteX50" fmla="*/ 3484273 w 12192000"/>
              <a:gd name="connsiteY50" fmla="*/ 701857 h 6858000"/>
              <a:gd name="connsiteX51" fmla="*/ 3495638 w 12192000"/>
              <a:gd name="connsiteY51" fmla="*/ 705849 h 6858000"/>
              <a:gd name="connsiteX52" fmla="*/ 3548914 w 12192000"/>
              <a:gd name="connsiteY52" fmla="*/ 733487 h 6858000"/>
              <a:gd name="connsiteX53" fmla="*/ 3551504 w 12192000"/>
              <a:gd name="connsiteY53" fmla="*/ 753036 h 6858000"/>
              <a:gd name="connsiteX54" fmla="*/ 3562075 w 12192000"/>
              <a:gd name="connsiteY54" fmla="*/ 765715 h 6858000"/>
              <a:gd name="connsiteX55" fmla="*/ 3605942 w 12192000"/>
              <a:gd name="connsiteY55" fmla="*/ 772481 h 6858000"/>
              <a:gd name="connsiteX56" fmla="*/ 3499309 w 12192000"/>
              <a:gd name="connsiteY56" fmla="*/ 737079 h 6858000"/>
              <a:gd name="connsiteX57" fmla="*/ 3473788 w 12192000"/>
              <a:gd name="connsiteY57" fmla="*/ 711717 h 6858000"/>
              <a:gd name="connsiteX58" fmla="*/ 3437248 w 12192000"/>
              <a:gd name="connsiteY58" fmla="*/ 714263 h 6858000"/>
              <a:gd name="connsiteX59" fmla="*/ 3413254 w 12192000"/>
              <a:gd name="connsiteY59" fmla="*/ 712874 h 6858000"/>
              <a:gd name="connsiteX60" fmla="*/ 3362511 w 12192000"/>
              <a:gd name="connsiteY60" fmla="*/ 677414 h 6858000"/>
              <a:gd name="connsiteX61" fmla="*/ 3344467 w 12192000"/>
              <a:gd name="connsiteY61" fmla="*/ 679599 h 6858000"/>
              <a:gd name="connsiteX62" fmla="*/ 3347971 w 12192000"/>
              <a:gd name="connsiteY62" fmla="*/ 692328 h 6858000"/>
              <a:gd name="connsiteX63" fmla="*/ 3363008 w 12192000"/>
              <a:gd name="connsiteY63" fmla="*/ 711713 h 6858000"/>
              <a:gd name="connsiteX64" fmla="*/ 3362637 w 12192000"/>
              <a:gd name="connsiteY64" fmla="*/ 727058 h 6858000"/>
              <a:gd name="connsiteX65" fmla="*/ 3376167 w 12192000"/>
              <a:gd name="connsiteY65" fmla="*/ 759779 h 6858000"/>
              <a:gd name="connsiteX66" fmla="*/ 3406203 w 12192000"/>
              <a:gd name="connsiteY66" fmla="*/ 808483 h 6858000"/>
              <a:gd name="connsiteX67" fmla="*/ 3420116 w 12192000"/>
              <a:gd name="connsiteY67" fmla="*/ 820757 h 6858000"/>
              <a:gd name="connsiteX68" fmla="*/ 3429194 w 12192000"/>
              <a:gd name="connsiteY68" fmla="*/ 825831 h 6858000"/>
              <a:gd name="connsiteX69" fmla="*/ 3619149 w 12192000"/>
              <a:gd name="connsiteY69" fmla="*/ 1006561 h 6858000"/>
              <a:gd name="connsiteX70" fmla="*/ 3818654 w 12192000"/>
              <a:gd name="connsiteY70" fmla="*/ 1120369 h 6858000"/>
              <a:gd name="connsiteX71" fmla="*/ 3824021 w 12192000"/>
              <a:gd name="connsiteY71" fmla="*/ 1125355 h 6858000"/>
              <a:gd name="connsiteX72" fmla="*/ 3736668 w 12192000"/>
              <a:gd name="connsiteY72" fmla="*/ 1107215 h 6858000"/>
              <a:gd name="connsiteX73" fmla="*/ 3540174 w 12192000"/>
              <a:gd name="connsiteY73" fmla="*/ 1014247 h 6858000"/>
              <a:gd name="connsiteX74" fmla="*/ 3421640 w 12192000"/>
              <a:gd name="connsiteY74" fmla="*/ 955861 h 6858000"/>
              <a:gd name="connsiteX75" fmla="*/ 3404753 w 12192000"/>
              <a:gd name="connsiteY75" fmla="*/ 944484 h 6858000"/>
              <a:gd name="connsiteX76" fmla="*/ 3393138 w 12192000"/>
              <a:gd name="connsiteY76" fmla="*/ 941865 h 6858000"/>
              <a:gd name="connsiteX77" fmla="*/ 3385712 w 12192000"/>
              <a:gd name="connsiteY77" fmla="*/ 952159 h 6858000"/>
              <a:gd name="connsiteX78" fmla="*/ 3398641 w 12192000"/>
              <a:gd name="connsiteY78" fmla="*/ 986025 h 6858000"/>
              <a:gd name="connsiteX79" fmla="*/ 3489975 w 12192000"/>
              <a:gd name="connsiteY79" fmla="*/ 1045560 h 6858000"/>
              <a:gd name="connsiteX80" fmla="*/ 3617273 w 12192000"/>
              <a:gd name="connsiteY80" fmla="*/ 1114697 h 6858000"/>
              <a:gd name="connsiteX81" fmla="*/ 3623898 w 12192000"/>
              <a:gd name="connsiteY81" fmla="*/ 1123556 h 6858000"/>
              <a:gd name="connsiteX82" fmla="*/ 3552438 w 12192000"/>
              <a:gd name="connsiteY82" fmla="*/ 1090606 h 6858000"/>
              <a:gd name="connsiteX83" fmla="*/ 3482417 w 12192000"/>
              <a:gd name="connsiteY83" fmla="*/ 1059092 h 6858000"/>
              <a:gd name="connsiteX84" fmla="*/ 3463468 w 12192000"/>
              <a:gd name="connsiteY84" fmla="*/ 1057629 h 6858000"/>
              <a:gd name="connsiteX85" fmla="*/ 3459472 w 12192000"/>
              <a:gd name="connsiteY85" fmla="*/ 1074217 h 6858000"/>
              <a:gd name="connsiteX86" fmla="*/ 3494211 w 12192000"/>
              <a:gd name="connsiteY86" fmla="*/ 1112153 h 6858000"/>
              <a:gd name="connsiteX87" fmla="*/ 3663137 w 12192000"/>
              <a:gd name="connsiteY87" fmla="*/ 1205775 h 6858000"/>
              <a:gd name="connsiteX88" fmla="*/ 3748466 w 12192000"/>
              <a:gd name="connsiteY88" fmla="*/ 1260936 h 6858000"/>
              <a:gd name="connsiteX89" fmla="*/ 3753142 w 12192000"/>
              <a:gd name="connsiteY89" fmla="*/ 1276208 h 6858000"/>
              <a:gd name="connsiteX90" fmla="*/ 3791960 w 12192000"/>
              <a:gd name="connsiteY90" fmla="*/ 1298886 h 6858000"/>
              <a:gd name="connsiteX91" fmla="*/ 3816039 w 12192000"/>
              <a:gd name="connsiteY91" fmla="*/ 1301606 h 6858000"/>
              <a:gd name="connsiteX92" fmla="*/ 4094439 w 12192000"/>
              <a:gd name="connsiteY92" fmla="*/ 1448806 h 6858000"/>
              <a:gd name="connsiteX93" fmla="*/ 4222870 w 12192000"/>
              <a:gd name="connsiteY93" fmla="*/ 1493379 h 6858000"/>
              <a:gd name="connsiteX94" fmla="*/ 4223141 w 12192000"/>
              <a:gd name="connsiteY94" fmla="*/ 1497641 h 6858000"/>
              <a:gd name="connsiteX95" fmla="*/ 4222428 w 12192000"/>
              <a:gd name="connsiteY95" fmla="*/ 1502292 h 6858000"/>
              <a:gd name="connsiteX96" fmla="*/ 4039973 w 12192000"/>
              <a:gd name="connsiteY96" fmla="*/ 1434198 h 6858000"/>
              <a:gd name="connsiteX97" fmla="*/ 3564773 w 12192000"/>
              <a:gd name="connsiteY97" fmla="*/ 1226279 h 6858000"/>
              <a:gd name="connsiteX98" fmla="*/ 3420650 w 12192000"/>
              <a:gd name="connsiteY98" fmla="*/ 1141464 h 6858000"/>
              <a:gd name="connsiteX99" fmla="*/ 3320669 w 12192000"/>
              <a:gd name="connsiteY99" fmla="*/ 1088883 h 6858000"/>
              <a:gd name="connsiteX100" fmla="*/ 3270102 w 12192000"/>
              <a:gd name="connsiteY100" fmla="*/ 1082659 h 6858000"/>
              <a:gd name="connsiteX101" fmla="*/ 3251648 w 12192000"/>
              <a:gd name="connsiteY101" fmla="*/ 1094290 h 6858000"/>
              <a:gd name="connsiteX102" fmla="*/ 3263506 w 12192000"/>
              <a:gd name="connsiteY102" fmla="*/ 1106005 h 6858000"/>
              <a:gd name="connsiteX103" fmla="*/ 3268636 w 12192000"/>
              <a:gd name="connsiteY103" fmla="*/ 1107265 h 6858000"/>
              <a:gd name="connsiteX104" fmla="*/ 3325089 w 12192000"/>
              <a:gd name="connsiteY104" fmla="*/ 1137201 h 6858000"/>
              <a:gd name="connsiteX105" fmla="*/ 3326003 w 12192000"/>
              <a:gd name="connsiteY105" fmla="*/ 1151585 h 6858000"/>
              <a:gd name="connsiteX106" fmla="*/ 3336410 w 12192000"/>
              <a:gd name="connsiteY106" fmla="*/ 1166967 h 6858000"/>
              <a:gd name="connsiteX107" fmla="*/ 3375112 w 12192000"/>
              <a:gd name="connsiteY107" fmla="*/ 1171943 h 6858000"/>
              <a:gd name="connsiteX108" fmla="*/ 3326222 w 12192000"/>
              <a:gd name="connsiteY108" fmla="*/ 1170885 h 6858000"/>
              <a:gd name="connsiteX109" fmla="*/ 3254679 w 12192000"/>
              <a:gd name="connsiteY109" fmla="*/ 1120765 h 6858000"/>
              <a:gd name="connsiteX110" fmla="*/ 3242188 w 12192000"/>
              <a:gd name="connsiteY110" fmla="*/ 1109662 h 6858000"/>
              <a:gd name="connsiteX111" fmla="*/ 3211499 w 12192000"/>
              <a:gd name="connsiteY111" fmla="*/ 1114184 h 6858000"/>
              <a:gd name="connsiteX112" fmla="*/ 3185849 w 12192000"/>
              <a:gd name="connsiteY112" fmla="*/ 1113265 h 6858000"/>
              <a:gd name="connsiteX113" fmla="*/ 3135843 w 12192000"/>
              <a:gd name="connsiteY113" fmla="*/ 1078789 h 6858000"/>
              <a:gd name="connsiteX114" fmla="*/ 3119118 w 12192000"/>
              <a:gd name="connsiteY114" fmla="*/ 1080546 h 6858000"/>
              <a:gd name="connsiteX115" fmla="*/ 3120198 w 12192000"/>
              <a:gd name="connsiteY115" fmla="*/ 1092226 h 6858000"/>
              <a:gd name="connsiteX116" fmla="*/ 3131691 w 12192000"/>
              <a:gd name="connsiteY116" fmla="*/ 1108819 h 6858000"/>
              <a:gd name="connsiteX117" fmla="*/ 3129914 w 12192000"/>
              <a:gd name="connsiteY117" fmla="*/ 1139097 h 6858000"/>
              <a:gd name="connsiteX118" fmla="*/ 3133955 w 12192000"/>
              <a:gd name="connsiteY118" fmla="*/ 1154983 h 6858000"/>
              <a:gd name="connsiteX119" fmla="*/ 3178170 w 12192000"/>
              <a:gd name="connsiteY119" fmla="*/ 1214855 h 6858000"/>
              <a:gd name="connsiteX120" fmla="*/ 3185378 w 12192000"/>
              <a:gd name="connsiteY120" fmla="*/ 1222303 h 6858000"/>
              <a:gd name="connsiteX121" fmla="*/ 3206608 w 12192000"/>
              <a:gd name="connsiteY121" fmla="*/ 1233153 h 6858000"/>
              <a:gd name="connsiteX122" fmla="*/ 3379140 w 12192000"/>
              <a:gd name="connsiteY122" fmla="*/ 1399351 h 6858000"/>
              <a:gd name="connsiteX123" fmla="*/ 3603118 w 12192000"/>
              <a:gd name="connsiteY123" fmla="*/ 1527375 h 6858000"/>
              <a:gd name="connsiteX124" fmla="*/ 3524809 w 12192000"/>
              <a:gd name="connsiteY124" fmla="*/ 1513774 h 6858000"/>
              <a:gd name="connsiteX125" fmla="*/ 3327498 w 12192000"/>
              <a:gd name="connsiteY125" fmla="*/ 1423859 h 6858000"/>
              <a:gd name="connsiteX126" fmla="*/ 3192949 w 12192000"/>
              <a:gd name="connsiteY126" fmla="*/ 1357211 h 6858000"/>
              <a:gd name="connsiteX127" fmla="*/ 3180259 w 12192000"/>
              <a:gd name="connsiteY127" fmla="*/ 1348280 h 6858000"/>
              <a:gd name="connsiteX128" fmla="*/ 3166204 w 12192000"/>
              <a:gd name="connsiteY128" fmla="*/ 1344345 h 6858000"/>
              <a:gd name="connsiteX129" fmla="*/ 3159212 w 12192000"/>
              <a:gd name="connsiteY129" fmla="*/ 1356197 h 6858000"/>
              <a:gd name="connsiteX130" fmla="*/ 3181004 w 12192000"/>
              <a:gd name="connsiteY130" fmla="*/ 1397043 h 6858000"/>
              <a:gd name="connsiteX131" fmla="*/ 3273385 w 12192000"/>
              <a:gd name="connsiteY131" fmla="*/ 1451888 h 6858000"/>
              <a:gd name="connsiteX132" fmla="*/ 3401776 w 12192000"/>
              <a:gd name="connsiteY132" fmla="*/ 1527602 h 6858000"/>
              <a:gd name="connsiteX133" fmla="*/ 3318130 w 12192000"/>
              <a:gd name="connsiteY133" fmla="*/ 1488342 h 6858000"/>
              <a:gd name="connsiteX134" fmla="*/ 3253694 w 12192000"/>
              <a:gd name="connsiteY134" fmla="*/ 1459909 h 6858000"/>
              <a:gd name="connsiteX135" fmla="*/ 3236182 w 12192000"/>
              <a:gd name="connsiteY135" fmla="*/ 1459882 h 6858000"/>
              <a:gd name="connsiteX136" fmla="*/ 3233020 w 12192000"/>
              <a:gd name="connsiteY136" fmla="*/ 1473687 h 6858000"/>
              <a:gd name="connsiteX137" fmla="*/ 3272474 w 12192000"/>
              <a:gd name="connsiteY137" fmla="*/ 1516958 h 6858000"/>
              <a:gd name="connsiteX138" fmla="*/ 3341300 w 12192000"/>
              <a:gd name="connsiteY138" fmla="*/ 1556133 h 6858000"/>
              <a:gd name="connsiteX139" fmla="*/ 3267359 w 12192000"/>
              <a:gd name="connsiteY139" fmla="*/ 1553009 h 6858000"/>
              <a:gd name="connsiteX140" fmla="*/ 3329832 w 12192000"/>
              <a:gd name="connsiteY140" fmla="*/ 1587586 h 6858000"/>
              <a:gd name="connsiteX141" fmla="*/ 3421490 w 12192000"/>
              <a:gd name="connsiteY141" fmla="*/ 1599301 h 6858000"/>
              <a:gd name="connsiteX142" fmla="*/ 3459923 w 12192000"/>
              <a:gd name="connsiteY142" fmla="*/ 1621220 h 6858000"/>
              <a:gd name="connsiteX143" fmla="*/ 3497490 w 12192000"/>
              <a:gd name="connsiteY143" fmla="*/ 1645392 h 6858000"/>
              <a:gd name="connsiteX144" fmla="*/ 3507803 w 12192000"/>
              <a:gd name="connsiteY144" fmla="*/ 1669911 h 6858000"/>
              <a:gd name="connsiteX145" fmla="*/ 3543290 w 12192000"/>
              <a:gd name="connsiteY145" fmla="*/ 1703729 h 6858000"/>
              <a:gd name="connsiteX146" fmla="*/ 3546999 w 12192000"/>
              <a:gd name="connsiteY146" fmla="*/ 1703818 h 6858000"/>
              <a:gd name="connsiteX147" fmla="*/ 3572295 w 12192000"/>
              <a:gd name="connsiteY147" fmla="*/ 1720349 h 6858000"/>
              <a:gd name="connsiteX148" fmla="*/ 3596922 w 12192000"/>
              <a:gd name="connsiteY148" fmla="*/ 1736961 h 6858000"/>
              <a:gd name="connsiteX149" fmla="*/ 3602119 w 12192000"/>
              <a:gd name="connsiteY149" fmla="*/ 1739285 h 6858000"/>
              <a:gd name="connsiteX150" fmla="*/ 3734798 w 12192000"/>
              <a:gd name="connsiteY150" fmla="*/ 1845349 h 6858000"/>
              <a:gd name="connsiteX151" fmla="*/ 3743174 w 12192000"/>
              <a:gd name="connsiteY151" fmla="*/ 1849972 h 6858000"/>
              <a:gd name="connsiteX152" fmla="*/ 3478101 w 12192000"/>
              <a:gd name="connsiteY152" fmla="*/ 1864630 h 6858000"/>
              <a:gd name="connsiteX153" fmla="*/ 3135293 w 12192000"/>
              <a:gd name="connsiteY153" fmla="*/ 1816496 h 6858000"/>
              <a:gd name="connsiteX154" fmla="*/ 3158510 w 12192000"/>
              <a:gd name="connsiteY154" fmla="*/ 1863880 h 6858000"/>
              <a:gd name="connsiteX155" fmla="*/ 3148907 w 12192000"/>
              <a:gd name="connsiteY155" fmla="*/ 1908797 h 6858000"/>
              <a:gd name="connsiteX156" fmla="*/ 3150229 w 12192000"/>
              <a:gd name="connsiteY156" fmla="*/ 2003660 h 6858000"/>
              <a:gd name="connsiteX157" fmla="*/ 3154219 w 12192000"/>
              <a:gd name="connsiteY157" fmla="*/ 2018746 h 6858000"/>
              <a:gd name="connsiteX158" fmla="*/ 3079313 w 12192000"/>
              <a:gd name="connsiteY158" fmla="*/ 2037482 h 6858000"/>
              <a:gd name="connsiteX159" fmla="*/ 3545961 w 12192000"/>
              <a:gd name="connsiteY159" fmla="*/ 2248584 h 6858000"/>
              <a:gd name="connsiteX160" fmla="*/ 3242382 w 12192000"/>
              <a:gd name="connsiteY160" fmla="*/ 2234890 h 6858000"/>
              <a:gd name="connsiteX161" fmla="*/ 3206852 w 12192000"/>
              <a:gd name="connsiteY161" fmla="*/ 2322137 h 6858000"/>
              <a:gd name="connsiteX162" fmla="*/ 3352854 w 12192000"/>
              <a:gd name="connsiteY162" fmla="*/ 2378270 h 6858000"/>
              <a:gd name="connsiteX163" fmla="*/ 3414532 w 12192000"/>
              <a:gd name="connsiteY163" fmla="*/ 2516826 h 6858000"/>
              <a:gd name="connsiteX164" fmla="*/ 3397577 w 12192000"/>
              <a:gd name="connsiteY164" fmla="*/ 2652556 h 6858000"/>
              <a:gd name="connsiteX165" fmla="*/ 3339773 w 12192000"/>
              <a:gd name="connsiteY165" fmla="*/ 2701969 h 6858000"/>
              <a:gd name="connsiteX166" fmla="*/ 3257041 w 12192000"/>
              <a:gd name="connsiteY166" fmla="*/ 2788223 h 6858000"/>
              <a:gd name="connsiteX167" fmla="*/ 3205892 w 12192000"/>
              <a:gd name="connsiteY167" fmla="*/ 2841661 h 6858000"/>
              <a:gd name="connsiteX168" fmla="*/ 3016267 w 12192000"/>
              <a:gd name="connsiteY168" fmla="*/ 2846107 h 6858000"/>
              <a:gd name="connsiteX169" fmla="*/ 3275450 w 12192000"/>
              <a:gd name="connsiteY169" fmla="*/ 2934701 h 6858000"/>
              <a:gd name="connsiteX170" fmla="*/ 3071009 w 12192000"/>
              <a:gd name="connsiteY170" fmla="*/ 2944432 h 6858000"/>
              <a:gd name="connsiteX171" fmla="*/ 3005039 w 12192000"/>
              <a:gd name="connsiteY171" fmla="*/ 2960743 h 6858000"/>
              <a:gd name="connsiteX172" fmla="*/ 3045255 w 12192000"/>
              <a:gd name="connsiteY172" fmla="*/ 2994795 h 6858000"/>
              <a:gd name="connsiteX173" fmla="*/ 3198769 w 12192000"/>
              <a:gd name="connsiteY173" fmla="*/ 3041966 h 6858000"/>
              <a:gd name="connsiteX174" fmla="*/ 3518098 w 12192000"/>
              <a:gd name="connsiteY174" fmla="*/ 3181525 h 6858000"/>
              <a:gd name="connsiteX175" fmla="*/ 3214876 w 12192000"/>
              <a:gd name="connsiteY175" fmla="*/ 3136382 h 6858000"/>
              <a:gd name="connsiteX176" fmla="*/ 3540876 w 12192000"/>
              <a:gd name="connsiteY176" fmla="*/ 3280232 h 6858000"/>
              <a:gd name="connsiteX177" fmla="*/ 3614558 w 12192000"/>
              <a:gd name="connsiteY177" fmla="*/ 3332242 h 6858000"/>
              <a:gd name="connsiteX178" fmla="*/ 3765439 w 12192000"/>
              <a:gd name="connsiteY178" fmla="*/ 3465091 h 6858000"/>
              <a:gd name="connsiteX179" fmla="*/ 3759506 w 12192000"/>
              <a:gd name="connsiteY179" fmla="*/ 3482990 h 6858000"/>
              <a:gd name="connsiteX180" fmla="*/ 3594905 w 12192000"/>
              <a:gd name="connsiteY180" fmla="*/ 3478499 h 6858000"/>
              <a:gd name="connsiteX181" fmla="*/ 3814430 w 12192000"/>
              <a:gd name="connsiteY181" fmla="*/ 3578876 h 6858000"/>
              <a:gd name="connsiteX182" fmla="*/ 4039126 w 12192000"/>
              <a:gd name="connsiteY182" fmla="*/ 3649369 h 6858000"/>
              <a:gd name="connsiteX183" fmla="*/ 3883152 w 12192000"/>
              <a:gd name="connsiteY183" fmla="*/ 3653497 h 6858000"/>
              <a:gd name="connsiteX184" fmla="*/ 3666446 w 12192000"/>
              <a:gd name="connsiteY184" fmla="*/ 3623911 h 6858000"/>
              <a:gd name="connsiteX185" fmla="*/ 3593589 w 12192000"/>
              <a:gd name="connsiteY185" fmla="*/ 3653674 h 6858000"/>
              <a:gd name="connsiteX186" fmla="*/ 3801238 w 12192000"/>
              <a:gd name="connsiteY186" fmla="*/ 3720862 h 6858000"/>
              <a:gd name="connsiteX187" fmla="*/ 3919545 w 12192000"/>
              <a:gd name="connsiteY187" fmla="*/ 3749213 h 6858000"/>
              <a:gd name="connsiteX188" fmla="*/ 3968059 w 12192000"/>
              <a:gd name="connsiteY188" fmla="*/ 3776085 h 6858000"/>
              <a:gd name="connsiteX189" fmla="*/ 4107750 w 12192000"/>
              <a:gd name="connsiteY189" fmla="*/ 3875932 h 6858000"/>
              <a:gd name="connsiteX190" fmla="*/ 4504087 w 12192000"/>
              <a:gd name="connsiteY190" fmla="*/ 3955698 h 6858000"/>
              <a:gd name="connsiteX191" fmla="*/ 5880284 w 12192000"/>
              <a:gd name="connsiteY191" fmla="*/ 3998656 h 6858000"/>
              <a:gd name="connsiteX192" fmla="*/ 8461494 w 12192000"/>
              <a:gd name="connsiteY192" fmla="*/ 3007971 h 6858000"/>
              <a:gd name="connsiteX193" fmla="*/ 8587378 w 12192000"/>
              <a:gd name="connsiteY193" fmla="*/ 2896089 h 6858000"/>
              <a:gd name="connsiteX194" fmla="*/ 8693826 w 12192000"/>
              <a:gd name="connsiteY194" fmla="*/ 2796225 h 6858000"/>
              <a:gd name="connsiteX195" fmla="*/ 8633488 w 12192000"/>
              <a:gd name="connsiteY195" fmla="*/ 2774007 h 6858000"/>
              <a:gd name="connsiteX196" fmla="*/ 8707444 w 12192000"/>
              <a:gd name="connsiteY196" fmla="*/ 2682105 h 6858000"/>
              <a:gd name="connsiteX197" fmla="*/ 8942552 w 12192000"/>
              <a:gd name="connsiteY197" fmla="*/ 2397549 h 6858000"/>
              <a:gd name="connsiteX198" fmla="*/ 9049260 w 12192000"/>
              <a:gd name="connsiteY198" fmla="*/ 2328253 h 6858000"/>
              <a:gd name="connsiteX199" fmla="*/ 9174304 w 12192000"/>
              <a:gd name="connsiteY199" fmla="*/ 2171379 h 6858000"/>
              <a:gd name="connsiteX200" fmla="*/ 9182228 w 12192000"/>
              <a:gd name="connsiteY200" fmla="*/ 2067678 h 6858000"/>
              <a:gd name="connsiteX201" fmla="*/ 9182278 w 12192000"/>
              <a:gd name="connsiteY201" fmla="*/ 2047313 h 6858000"/>
              <a:gd name="connsiteX202" fmla="*/ 9184334 w 12192000"/>
              <a:gd name="connsiteY202" fmla="*/ 2047686 h 6858000"/>
              <a:gd name="connsiteX203" fmla="*/ 9185124 w 12192000"/>
              <a:gd name="connsiteY203" fmla="*/ 1997142 h 6858000"/>
              <a:gd name="connsiteX204" fmla="*/ 9181592 w 12192000"/>
              <a:gd name="connsiteY204" fmla="*/ 1987782 h 6858000"/>
              <a:gd name="connsiteX205" fmla="*/ 9181190 w 12192000"/>
              <a:gd name="connsiteY205" fmla="*/ 1974586 h 6858000"/>
              <a:gd name="connsiteX206" fmla="*/ 9180252 w 12192000"/>
              <a:gd name="connsiteY206" fmla="*/ 1963164 h 6858000"/>
              <a:gd name="connsiteX207" fmla="*/ 9178804 w 12192000"/>
              <a:gd name="connsiteY207" fmla="*/ 1965349 h 6858000"/>
              <a:gd name="connsiteX208" fmla="*/ 9177606 w 12192000"/>
              <a:gd name="connsiteY208" fmla="*/ 1977215 h 6858000"/>
              <a:gd name="connsiteX209" fmla="*/ 9169614 w 12192000"/>
              <a:gd name="connsiteY209" fmla="*/ 1956030 h 6858000"/>
              <a:gd name="connsiteX210" fmla="*/ 9046406 w 12192000"/>
              <a:gd name="connsiteY210" fmla="*/ 1838718 h 6858000"/>
              <a:gd name="connsiteX211" fmla="*/ 8960873 w 12192000"/>
              <a:gd name="connsiteY211" fmla="*/ 1764524 h 6858000"/>
              <a:gd name="connsiteX212" fmla="*/ 8946755 w 12192000"/>
              <a:gd name="connsiteY212" fmla="*/ 1690806 h 6858000"/>
              <a:gd name="connsiteX213" fmla="*/ 8786897 w 12192000"/>
              <a:gd name="connsiteY213" fmla="*/ 1665607 h 6858000"/>
              <a:gd name="connsiteX214" fmla="*/ 8924505 w 12192000"/>
              <a:gd name="connsiteY214" fmla="*/ 1489227 h 6858000"/>
              <a:gd name="connsiteX215" fmla="*/ 8937122 w 12192000"/>
              <a:gd name="connsiteY215" fmla="*/ 1454681 h 6858000"/>
              <a:gd name="connsiteX216" fmla="*/ 8841119 w 12192000"/>
              <a:gd name="connsiteY216" fmla="*/ 1348202 h 6858000"/>
              <a:gd name="connsiteX217" fmla="*/ 8825548 w 12192000"/>
              <a:gd name="connsiteY217" fmla="*/ 1331028 h 6858000"/>
              <a:gd name="connsiteX218" fmla="*/ 8790413 w 12192000"/>
              <a:gd name="connsiteY218" fmla="*/ 1297436 h 6858000"/>
              <a:gd name="connsiteX219" fmla="*/ 8695944 w 12192000"/>
              <a:gd name="connsiteY219" fmla="*/ 1299752 h 6858000"/>
              <a:gd name="connsiteX220" fmla="*/ 8743050 w 12192000"/>
              <a:gd name="connsiteY220" fmla="*/ 1267471 h 6858000"/>
              <a:gd name="connsiteX221" fmla="*/ 8831902 w 12192000"/>
              <a:gd name="connsiteY221" fmla="*/ 1166250 h 6858000"/>
              <a:gd name="connsiteX222" fmla="*/ 8763628 w 12192000"/>
              <a:gd name="connsiteY222" fmla="*/ 1088084 h 6858000"/>
              <a:gd name="connsiteX223" fmla="*/ 8744052 w 12192000"/>
              <a:gd name="connsiteY223" fmla="*/ 1076766 h 6858000"/>
              <a:gd name="connsiteX224" fmla="*/ 8767977 w 12192000"/>
              <a:gd name="connsiteY224" fmla="*/ 1055883 h 6858000"/>
              <a:gd name="connsiteX225" fmla="*/ 8815418 w 12192000"/>
              <a:gd name="connsiteY225" fmla="*/ 986519 h 6858000"/>
              <a:gd name="connsiteX226" fmla="*/ 8839356 w 12192000"/>
              <a:gd name="connsiteY226" fmla="*/ 939330 h 6858000"/>
              <a:gd name="connsiteX227" fmla="*/ 8869964 w 12192000"/>
              <a:gd name="connsiteY227" fmla="*/ 917639 h 6858000"/>
              <a:gd name="connsiteX228" fmla="*/ 8876013 w 12192000"/>
              <a:gd name="connsiteY228" fmla="*/ 901606 h 6858000"/>
              <a:gd name="connsiteX229" fmla="*/ 8855230 w 12192000"/>
              <a:gd name="connsiteY229" fmla="*/ 828963 h 6858000"/>
              <a:gd name="connsiteX230" fmla="*/ 8844988 w 12192000"/>
              <a:gd name="connsiteY230" fmla="*/ 810876 h 6858000"/>
              <a:gd name="connsiteX231" fmla="*/ 8768255 w 12192000"/>
              <a:gd name="connsiteY231" fmla="*/ 747963 h 6858000"/>
              <a:gd name="connsiteX232" fmla="*/ 8692953 w 12192000"/>
              <a:gd name="connsiteY232" fmla="*/ 638707 h 6858000"/>
              <a:gd name="connsiteX233" fmla="*/ 8674423 w 12192000"/>
              <a:gd name="connsiteY233" fmla="*/ 564449 h 6858000"/>
              <a:gd name="connsiteX234" fmla="*/ 8667642 w 12192000"/>
              <a:gd name="connsiteY234" fmla="*/ 547822 h 6858000"/>
              <a:gd name="connsiteX235" fmla="*/ 8661198 w 12192000"/>
              <a:gd name="connsiteY235" fmla="*/ 478275 h 6858000"/>
              <a:gd name="connsiteX236" fmla="*/ 8645813 w 12192000"/>
              <a:gd name="connsiteY236" fmla="*/ 464032 h 6858000"/>
              <a:gd name="connsiteX237" fmla="*/ 8512338 w 12192000"/>
              <a:gd name="connsiteY237" fmla="*/ 477784 h 6858000"/>
              <a:gd name="connsiteX238" fmla="*/ 8481050 w 12192000"/>
              <a:gd name="connsiteY238" fmla="*/ 430572 h 6858000"/>
              <a:gd name="connsiteX239" fmla="*/ 8498220 w 12192000"/>
              <a:gd name="connsiteY239" fmla="*/ 404064 h 6858000"/>
              <a:gd name="connsiteX240" fmla="*/ 8489536 w 12192000"/>
              <a:gd name="connsiteY240" fmla="*/ 389280 h 6858000"/>
              <a:gd name="connsiteX241" fmla="*/ 0 w 12192000"/>
              <a:gd name="connsiteY241" fmla="*/ 0 h 6858000"/>
              <a:gd name="connsiteX242" fmla="*/ 12192000 w 12192000"/>
              <a:gd name="connsiteY242" fmla="*/ 0 h 6858000"/>
              <a:gd name="connsiteX243" fmla="*/ 12192000 w 12192000"/>
              <a:gd name="connsiteY243" fmla="*/ 6858000 h 6858000"/>
              <a:gd name="connsiteX244" fmla="*/ 0 w 12192000"/>
              <a:gd name="connsiteY244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</a:cxnLst>
            <a:rect l="l" t="t" r="r" b="b"/>
            <a:pathLst>
              <a:path w="12192000" h="6858000">
                <a:moveTo>
                  <a:pt x="9149158" y="2038490"/>
                </a:moveTo>
                <a:cubicBezTo>
                  <a:pt x="9152630" y="2038396"/>
                  <a:pt x="9157442" y="2039945"/>
                  <a:pt x="9164184" y="2044026"/>
                </a:cubicBezTo>
                <a:lnTo>
                  <a:pt x="9172532" y="2045543"/>
                </a:lnTo>
                <a:lnTo>
                  <a:pt x="9171580" y="2056997"/>
                </a:lnTo>
                <a:cubicBezTo>
                  <a:pt x="9169082" y="2082897"/>
                  <a:pt x="9165822" y="2102884"/>
                  <a:pt x="9161257" y="2098605"/>
                </a:cubicBezTo>
                <a:cubicBezTo>
                  <a:pt x="9149066" y="2086928"/>
                  <a:pt x="9130962" y="2077578"/>
                  <a:pt x="9138232" y="2059518"/>
                </a:cubicBezTo>
                <a:cubicBezTo>
                  <a:pt x="9140394" y="2053821"/>
                  <a:pt x="9138743" y="2038771"/>
                  <a:pt x="9149158" y="2038490"/>
                </a:cubicBezTo>
                <a:close/>
                <a:moveTo>
                  <a:pt x="9177606" y="1977215"/>
                </a:moveTo>
                <a:lnTo>
                  <a:pt x="9181592" y="1987782"/>
                </a:lnTo>
                <a:lnTo>
                  <a:pt x="9181923" y="1998627"/>
                </a:lnTo>
                <a:cubicBezTo>
                  <a:pt x="9182120" y="2008276"/>
                  <a:pt x="9182258" y="2019324"/>
                  <a:pt x="9182316" y="2031066"/>
                </a:cubicBezTo>
                <a:lnTo>
                  <a:pt x="9182278" y="2047313"/>
                </a:lnTo>
                <a:lnTo>
                  <a:pt x="9172532" y="2045543"/>
                </a:lnTo>
                <a:lnTo>
                  <a:pt x="9173842" y="2029805"/>
                </a:lnTo>
                <a:cubicBezTo>
                  <a:pt x="9175210" y="2011268"/>
                  <a:pt x="9176320" y="1992822"/>
                  <a:pt x="9177334" y="1979903"/>
                </a:cubicBezTo>
                <a:close/>
                <a:moveTo>
                  <a:pt x="3696300" y="1578900"/>
                </a:moveTo>
                <a:cubicBezTo>
                  <a:pt x="3710474" y="1584699"/>
                  <a:pt x="3724648" y="1590499"/>
                  <a:pt x="3738823" y="1596298"/>
                </a:cubicBezTo>
                <a:cubicBezTo>
                  <a:pt x="3731018" y="1595365"/>
                  <a:pt x="3722545" y="1594511"/>
                  <a:pt x="3714409" y="1593618"/>
                </a:cubicBezTo>
                <a:cubicBezTo>
                  <a:pt x="3707437" y="1589899"/>
                  <a:pt x="3700149" y="1586487"/>
                  <a:pt x="3693161" y="1582501"/>
                </a:cubicBezTo>
                <a:cubicBezTo>
                  <a:pt x="3694096" y="1581313"/>
                  <a:pt x="3695364" y="1580088"/>
                  <a:pt x="3696300" y="1578900"/>
                </a:cubicBezTo>
                <a:close/>
                <a:moveTo>
                  <a:pt x="3918454" y="1175387"/>
                </a:moveTo>
                <a:cubicBezTo>
                  <a:pt x="4003499" y="1210184"/>
                  <a:pt x="4088562" y="1245245"/>
                  <a:pt x="4173607" y="1280040"/>
                </a:cubicBezTo>
                <a:cubicBezTo>
                  <a:pt x="4172338" y="1281268"/>
                  <a:pt x="4171404" y="1282454"/>
                  <a:pt x="4170135" y="1283683"/>
                </a:cubicBezTo>
                <a:cubicBezTo>
                  <a:pt x="4077511" y="1256783"/>
                  <a:pt x="3989628" y="1225016"/>
                  <a:pt x="3918454" y="1175387"/>
                </a:cubicBezTo>
                <a:close/>
                <a:moveTo>
                  <a:pt x="8109090" y="602108"/>
                </a:moveTo>
                <a:lnTo>
                  <a:pt x="8113034" y="602645"/>
                </a:lnTo>
                <a:cubicBezTo>
                  <a:pt x="8117145" y="603257"/>
                  <a:pt x="8117456" y="603522"/>
                  <a:pt x="8111220" y="603405"/>
                </a:cubicBezTo>
                <a:close/>
                <a:moveTo>
                  <a:pt x="8489536" y="389280"/>
                </a:moveTo>
                <a:cubicBezTo>
                  <a:pt x="8479909" y="386150"/>
                  <a:pt x="8475270" y="392618"/>
                  <a:pt x="8470194" y="397527"/>
                </a:cubicBezTo>
                <a:cubicBezTo>
                  <a:pt x="8442581" y="423957"/>
                  <a:pt x="8407160" y="444085"/>
                  <a:pt x="8373511" y="465608"/>
                </a:cubicBezTo>
                <a:cubicBezTo>
                  <a:pt x="8325315" y="496678"/>
                  <a:pt x="8274262" y="525140"/>
                  <a:pt x="8231753" y="560890"/>
                </a:cubicBezTo>
                <a:cubicBezTo>
                  <a:pt x="8220884" y="569991"/>
                  <a:pt x="8202133" y="566357"/>
                  <a:pt x="8199967" y="553465"/>
                </a:cubicBezTo>
                <a:cubicBezTo>
                  <a:pt x="8197799" y="540575"/>
                  <a:pt x="8188778" y="541668"/>
                  <a:pt x="8175616" y="546483"/>
                </a:cubicBezTo>
                <a:cubicBezTo>
                  <a:pt x="8159813" y="552155"/>
                  <a:pt x="8144012" y="557828"/>
                  <a:pt x="8128578" y="563992"/>
                </a:cubicBezTo>
                <a:cubicBezTo>
                  <a:pt x="8112493" y="570503"/>
                  <a:pt x="8105752" y="580983"/>
                  <a:pt x="8104845" y="593172"/>
                </a:cubicBezTo>
                <a:cubicBezTo>
                  <a:pt x="8104654" y="595478"/>
                  <a:pt x="8104732" y="598018"/>
                  <a:pt x="8105615" y="599991"/>
                </a:cubicBezTo>
                <a:lnTo>
                  <a:pt x="8109090" y="602108"/>
                </a:lnTo>
                <a:lnTo>
                  <a:pt x="8092049" y="599788"/>
                </a:lnTo>
                <a:cubicBezTo>
                  <a:pt x="8074125" y="597229"/>
                  <a:pt x="8051995" y="593399"/>
                  <a:pt x="8047646" y="588557"/>
                </a:cubicBezTo>
                <a:cubicBezTo>
                  <a:pt x="8047278" y="588065"/>
                  <a:pt x="7852240" y="650342"/>
                  <a:pt x="7793637" y="681868"/>
                </a:cubicBezTo>
                <a:cubicBezTo>
                  <a:pt x="7757179" y="701583"/>
                  <a:pt x="7034011" y="1031296"/>
                  <a:pt x="6007741" y="1095470"/>
                </a:cubicBezTo>
                <a:cubicBezTo>
                  <a:pt x="5971519" y="1097710"/>
                  <a:pt x="5937353" y="1100506"/>
                  <a:pt x="5902533" y="1103650"/>
                </a:cubicBezTo>
                <a:cubicBezTo>
                  <a:pt x="5594429" y="1129961"/>
                  <a:pt x="5292360" y="1161179"/>
                  <a:pt x="5164222" y="1163546"/>
                </a:cubicBezTo>
                <a:cubicBezTo>
                  <a:pt x="5063988" y="1165217"/>
                  <a:pt x="4549164" y="1138992"/>
                  <a:pt x="4395075" y="1082763"/>
                </a:cubicBezTo>
                <a:cubicBezTo>
                  <a:pt x="4237527" y="1025076"/>
                  <a:pt x="4088158" y="958345"/>
                  <a:pt x="3939440" y="891265"/>
                </a:cubicBezTo>
                <a:cubicBezTo>
                  <a:pt x="3874968" y="862299"/>
                  <a:pt x="3806689" y="837016"/>
                  <a:pt x="3747894" y="801994"/>
                </a:cubicBezTo>
                <a:cubicBezTo>
                  <a:pt x="3689082" y="766706"/>
                  <a:pt x="3632839" y="729495"/>
                  <a:pt x="3569553" y="697970"/>
                </a:cubicBezTo>
                <a:cubicBezTo>
                  <a:pt x="3551464" y="688887"/>
                  <a:pt x="3533327" y="679005"/>
                  <a:pt x="3507813" y="680216"/>
                </a:cubicBezTo>
                <a:cubicBezTo>
                  <a:pt x="3502099" y="680371"/>
                  <a:pt x="3496101" y="681365"/>
                  <a:pt x="3490455" y="682587"/>
                </a:cubicBezTo>
                <a:cubicBezTo>
                  <a:pt x="3484140" y="683888"/>
                  <a:pt x="3479298" y="687159"/>
                  <a:pt x="3477246" y="691971"/>
                </a:cubicBezTo>
                <a:cubicBezTo>
                  <a:pt x="3475230" y="697315"/>
                  <a:pt x="3479426" y="699760"/>
                  <a:pt x="3484273" y="701857"/>
                </a:cubicBezTo>
                <a:cubicBezTo>
                  <a:pt x="3487733" y="703316"/>
                  <a:pt x="3491260" y="705843"/>
                  <a:pt x="3495638" y="705849"/>
                </a:cubicBezTo>
                <a:cubicBezTo>
                  <a:pt x="3523576" y="705686"/>
                  <a:pt x="3534967" y="720681"/>
                  <a:pt x="3548914" y="733487"/>
                </a:cubicBezTo>
                <a:cubicBezTo>
                  <a:pt x="3554984" y="738925"/>
                  <a:pt x="3561304" y="742991"/>
                  <a:pt x="3551504" y="753036"/>
                </a:cubicBezTo>
                <a:cubicBezTo>
                  <a:pt x="3542974" y="761854"/>
                  <a:pt x="3552584" y="764716"/>
                  <a:pt x="3562075" y="765715"/>
                </a:cubicBezTo>
                <a:cubicBezTo>
                  <a:pt x="3575293" y="767067"/>
                  <a:pt x="3590630" y="764672"/>
                  <a:pt x="3605942" y="772481"/>
                </a:cubicBezTo>
                <a:cubicBezTo>
                  <a:pt x="3550860" y="779958"/>
                  <a:pt x="3525860" y="757484"/>
                  <a:pt x="3499309" y="737079"/>
                </a:cubicBezTo>
                <a:cubicBezTo>
                  <a:pt x="3489410" y="729689"/>
                  <a:pt x="3482419" y="720334"/>
                  <a:pt x="3473788" y="711717"/>
                </a:cubicBezTo>
                <a:cubicBezTo>
                  <a:pt x="3463019" y="701211"/>
                  <a:pt x="3451290" y="702093"/>
                  <a:pt x="3437248" y="714263"/>
                </a:cubicBezTo>
                <a:cubicBezTo>
                  <a:pt x="3424810" y="725164"/>
                  <a:pt x="3418411" y="725135"/>
                  <a:pt x="3413254" y="712874"/>
                </a:cubicBezTo>
                <a:cubicBezTo>
                  <a:pt x="3405299" y="693706"/>
                  <a:pt x="3389031" y="681450"/>
                  <a:pt x="3362511" y="677414"/>
                </a:cubicBezTo>
                <a:cubicBezTo>
                  <a:pt x="3356728" y="676504"/>
                  <a:pt x="3349492" y="673891"/>
                  <a:pt x="3344467" y="679599"/>
                </a:cubicBezTo>
                <a:cubicBezTo>
                  <a:pt x="3340061" y="684428"/>
                  <a:pt x="3344392" y="689004"/>
                  <a:pt x="3347971" y="692328"/>
                </a:cubicBezTo>
                <a:cubicBezTo>
                  <a:pt x="3354407" y="698260"/>
                  <a:pt x="3360162" y="704004"/>
                  <a:pt x="3363008" y="711713"/>
                </a:cubicBezTo>
                <a:cubicBezTo>
                  <a:pt x="3365019" y="716838"/>
                  <a:pt x="3367062" y="722495"/>
                  <a:pt x="3362637" y="727058"/>
                </a:cubicBezTo>
                <a:cubicBezTo>
                  <a:pt x="3344342" y="746453"/>
                  <a:pt x="3358884" y="752745"/>
                  <a:pt x="3376167" y="759779"/>
                </a:cubicBezTo>
                <a:cubicBezTo>
                  <a:pt x="3400002" y="769239"/>
                  <a:pt x="3410177" y="786259"/>
                  <a:pt x="3406203" y="808483"/>
                </a:cubicBezTo>
                <a:cubicBezTo>
                  <a:pt x="3404757" y="817516"/>
                  <a:pt x="3406433" y="822682"/>
                  <a:pt x="3420116" y="820757"/>
                </a:cubicBezTo>
                <a:cubicBezTo>
                  <a:pt x="3425463" y="820110"/>
                  <a:pt x="3426984" y="822878"/>
                  <a:pt x="3429194" y="825831"/>
                </a:cubicBezTo>
                <a:cubicBezTo>
                  <a:pt x="3476758" y="896035"/>
                  <a:pt x="3542778" y="954609"/>
                  <a:pt x="3619149" y="1006561"/>
                </a:cubicBezTo>
                <a:cubicBezTo>
                  <a:pt x="3681093" y="1048718"/>
                  <a:pt x="3748746" y="1085351"/>
                  <a:pt x="3818654" y="1120369"/>
                </a:cubicBezTo>
                <a:cubicBezTo>
                  <a:pt x="3820742" y="1121458"/>
                  <a:pt x="3822850" y="1122813"/>
                  <a:pt x="3824021" y="1125355"/>
                </a:cubicBezTo>
                <a:cubicBezTo>
                  <a:pt x="3791940" y="1123873"/>
                  <a:pt x="3763844" y="1116270"/>
                  <a:pt x="3736668" y="1107215"/>
                </a:cubicBezTo>
                <a:cubicBezTo>
                  <a:pt x="3664431" y="1083216"/>
                  <a:pt x="3602610" y="1048291"/>
                  <a:pt x="3540174" y="1014247"/>
                </a:cubicBezTo>
                <a:cubicBezTo>
                  <a:pt x="3502142" y="993353"/>
                  <a:pt x="3463159" y="973379"/>
                  <a:pt x="3421640" y="955861"/>
                </a:cubicBezTo>
                <a:cubicBezTo>
                  <a:pt x="3414719" y="952940"/>
                  <a:pt x="3409737" y="948712"/>
                  <a:pt x="3404753" y="944484"/>
                </a:cubicBezTo>
                <a:cubicBezTo>
                  <a:pt x="3401911" y="942144"/>
                  <a:pt x="3398417" y="940152"/>
                  <a:pt x="3393138" y="941865"/>
                </a:cubicBezTo>
                <a:cubicBezTo>
                  <a:pt x="3386540" y="944006"/>
                  <a:pt x="3386126" y="948083"/>
                  <a:pt x="3385712" y="952159"/>
                </a:cubicBezTo>
                <a:cubicBezTo>
                  <a:pt x="3384520" y="965187"/>
                  <a:pt x="3389594" y="976116"/>
                  <a:pt x="3398641" y="986025"/>
                </a:cubicBezTo>
                <a:cubicBezTo>
                  <a:pt x="3422140" y="1011364"/>
                  <a:pt x="3455589" y="1029056"/>
                  <a:pt x="3489975" y="1045560"/>
                </a:cubicBezTo>
                <a:cubicBezTo>
                  <a:pt x="3534421" y="1066751"/>
                  <a:pt x="3577600" y="1089169"/>
                  <a:pt x="3617273" y="1114697"/>
                </a:cubicBezTo>
                <a:cubicBezTo>
                  <a:pt x="3620082" y="1116503"/>
                  <a:pt x="3625178" y="1117229"/>
                  <a:pt x="3623898" y="1123556"/>
                </a:cubicBezTo>
                <a:cubicBezTo>
                  <a:pt x="3599276" y="1112313"/>
                  <a:pt x="3576007" y="1101173"/>
                  <a:pt x="3552438" y="1090606"/>
                </a:cubicBezTo>
                <a:cubicBezTo>
                  <a:pt x="3529203" y="1079998"/>
                  <a:pt x="3505634" y="1069432"/>
                  <a:pt x="3482417" y="1059092"/>
                </a:cubicBezTo>
                <a:cubicBezTo>
                  <a:pt x="3476868" y="1056543"/>
                  <a:pt x="3470899" y="1052702"/>
                  <a:pt x="3463468" y="1057629"/>
                </a:cubicBezTo>
                <a:cubicBezTo>
                  <a:pt x="3455703" y="1062595"/>
                  <a:pt x="3457128" y="1069134"/>
                  <a:pt x="3459472" y="1074217"/>
                </a:cubicBezTo>
                <a:cubicBezTo>
                  <a:pt x="3466821" y="1089165"/>
                  <a:pt x="3478729" y="1101681"/>
                  <a:pt x="3494211" y="1112153"/>
                </a:cubicBezTo>
                <a:cubicBezTo>
                  <a:pt x="3546907" y="1146573"/>
                  <a:pt x="3606933" y="1174465"/>
                  <a:pt x="3663137" y="1205775"/>
                </a:cubicBezTo>
                <a:cubicBezTo>
                  <a:pt x="3693512" y="1222766"/>
                  <a:pt x="3721631" y="1241370"/>
                  <a:pt x="3748466" y="1260936"/>
                </a:cubicBezTo>
                <a:cubicBezTo>
                  <a:pt x="3754470" y="1265310"/>
                  <a:pt x="3754440" y="1270144"/>
                  <a:pt x="3753142" y="1276208"/>
                </a:cubicBezTo>
                <a:cubicBezTo>
                  <a:pt x="3747968" y="1300726"/>
                  <a:pt x="3758834" y="1307462"/>
                  <a:pt x="3791960" y="1298886"/>
                </a:cubicBezTo>
                <a:cubicBezTo>
                  <a:pt x="3802234" y="1296299"/>
                  <a:pt x="3809336" y="1296782"/>
                  <a:pt x="3816039" y="1301606"/>
                </a:cubicBezTo>
                <a:cubicBezTo>
                  <a:pt x="3897299" y="1361555"/>
                  <a:pt x="3991895" y="1408883"/>
                  <a:pt x="4094439" y="1448806"/>
                </a:cubicBezTo>
                <a:cubicBezTo>
                  <a:pt x="4136210" y="1464953"/>
                  <a:pt x="4179249" y="1479874"/>
                  <a:pt x="4222870" y="1493379"/>
                </a:cubicBezTo>
                <a:cubicBezTo>
                  <a:pt x="4222955" y="1494711"/>
                  <a:pt x="4223057" y="1496309"/>
                  <a:pt x="4223141" y="1497641"/>
                </a:cubicBezTo>
                <a:cubicBezTo>
                  <a:pt x="4222925" y="1499546"/>
                  <a:pt x="4222659" y="1500653"/>
                  <a:pt x="4222428" y="1502292"/>
                </a:cubicBezTo>
                <a:cubicBezTo>
                  <a:pt x="4160784" y="1480767"/>
                  <a:pt x="4099761" y="1458363"/>
                  <a:pt x="4039973" y="1434198"/>
                </a:cubicBezTo>
                <a:cubicBezTo>
                  <a:pt x="3877889" y="1368737"/>
                  <a:pt x="3722432" y="1296301"/>
                  <a:pt x="3564773" y="1226279"/>
                </a:cubicBezTo>
                <a:cubicBezTo>
                  <a:pt x="3511752" y="1202636"/>
                  <a:pt x="3468897" y="1169442"/>
                  <a:pt x="3420650" y="1141464"/>
                </a:cubicBezTo>
                <a:cubicBezTo>
                  <a:pt x="3388486" y="1122812"/>
                  <a:pt x="3357590" y="1102932"/>
                  <a:pt x="3320669" y="1088883"/>
                </a:cubicBezTo>
                <a:cubicBezTo>
                  <a:pt x="3305491" y="1083205"/>
                  <a:pt x="3289697" y="1078406"/>
                  <a:pt x="3270102" y="1082659"/>
                </a:cubicBezTo>
                <a:cubicBezTo>
                  <a:pt x="3262467" y="1084389"/>
                  <a:pt x="3253881" y="1087040"/>
                  <a:pt x="3251648" y="1094290"/>
                </a:cubicBezTo>
                <a:cubicBezTo>
                  <a:pt x="3249750" y="1101498"/>
                  <a:pt x="3256970" y="1103846"/>
                  <a:pt x="3263506" y="1106005"/>
                </a:cubicBezTo>
                <a:cubicBezTo>
                  <a:pt x="3265227" y="1106604"/>
                  <a:pt x="3266966" y="1107467"/>
                  <a:pt x="3268636" y="1107265"/>
                </a:cubicBezTo>
                <a:cubicBezTo>
                  <a:pt x="3300482" y="1105018"/>
                  <a:pt x="3309121" y="1124372"/>
                  <a:pt x="3325089" y="1137201"/>
                </a:cubicBezTo>
                <a:cubicBezTo>
                  <a:pt x="3330055" y="1141164"/>
                  <a:pt x="3330677" y="1145651"/>
                  <a:pt x="3326003" y="1151585"/>
                </a:cubicBezTo>
                <a:cubicBezTo>
                  <a:pt x="3317592" y="1162266"/>
                  <a:pt x="3324211" y="1165760"/>
                  <a:pt x="3336410" y="1166967"/>
                </a:cubicBezTo>
                <a:cubicBezTo>
                  <a:pt x="3348608" y="1168175"/>
                  <a:pt x="3361690" y="1167395"/>
                  <a:pt x="3375112" y="1171943"/>
                </a:cubicBezTo>
                <a:cubicBezTo>
                  <a:pt x="3354718" y="1179513"/>
                  <a:pt x="3340011" y="1175927"/>
                  <a:pt x="3326222" y="1170885"/>
                </a:cubicBezTo>
                <a:cubicBezTo>
                  <a:pt x="3295216" y="1159877"/>
                  <a:pt x="3274464" y="1140648"/>
                  <a:pt x="3254679" y="1120765"/>
                </a:cubicBezTo>
                <a:cubicBezTo>
                  <a:pt x="3250733" y="1116948"/>
                  <a:pt x="3247420" y="1112518"/>
                  <a:pt x="3242188" y="1109662"/>
                </a:cubicBezTo>
                <a:cubicBezTo>
                  <a:pt x="3232391" y="1103869"/>
                  <a:pt x="3222316" y="1104284"/>
                  <a:pt x="3211499" y="1114184"/>
                </a:cubicBezTo>
                <a:cubicBezTo>
                  <a:pt x="3197173" y="1127194"/>
                  <a:pt x="3191777" y="1127042"/>
                  <a:pt x="3185849" y="1113265"/>
                </a:cubicBezTo>
                <a:cubicBezTo>
                  <a:pt x="3177929" y="1094629"/>
                  <a:pt x="3162028" y="1082865"/>
                  <a:pt x="3135843" y="1078789"/>
                </a:cubicBezTo>
                <a:cubicBezTo>
                  <a:pt x="3130396" y="1077837"/>
                  <a:pt x="3124578" y="1076395"/>
                  <a:pt x="3119118" y="1080546"/>
                </a:cubicBezTo>
                <a:cubicBezTo>
                  <a:pt x="3113359" y="1085269"/>
                  <a:pt x="3117622" y="1088780"/>
                  <a:pt x="3120198" y="1092226"/>
                </a:cubicBezTo>
                <a:cubicBezTo>
                  <a:pt x="3123912" y="1097682"/>
                  <a:pt x="3128295" y="1103057"/>
                  <a:pt x="3131691" y="1108819"/>
                </a:cubicBezTo>
                <a:cubicBezTo>
                  <a:pt x="3137665" y="1118027"/>
                  <a:pt x="3139328" y="1128295"/>
                  <a:pt x="3129914" y="1139097"/>
                </a:cubicBezTo>
                <a:cubicBezTo>
                  <a:pt x="3123003" y="1146915"/>
                  <a:pt x="3123960" y="1151361"/>
                  <a:pt x="3133955" y="1154983"/>
                </a:cubicBezTo>
                <a:cubicBezTo>
                  <a:pt x="3165979" y="1166136"/>
                  <a:pt x="3186931" y="1183194"/>
                  <a:pt x="3178170" y="1214855"/>
                </a:cubicBezTo>
                <a:cubicBezTo>
                  <a:pt x="3176770" y="1219320"/>
                  <a:pt x="3179046" y="1223338"/>
                  <a:pt x="3185378" y="1222303"/>
                </a:cubicBezTo>
                <a:cubicBezTo>
                  <a:pt x="3199361" y="1219805"/>
                  <a:pt x="3202140" y="1226447"/>
                  <a:pt x="3206608" y="1233153"/>
                </a:cubicBezTo>
                <a:cubicBezTo>
                  <a:pt x="3250090" y="1297409"/>
                  <a:pt x="3310389" y="1350771"/>
                  <a:pt x="3379140" y="1399351"/>
                </a:cubicBezTo>
                <a:cubicBezTo>
                  <a:pt x="3447189" y="1447479"/>
                  <a:pt x="3522881" y="1488775"/>
                  <a:pt x="3603118" y="1527375"/>
                </a:cubicBezTo>
                <a:cubicBezTo>
                  <a:pt x="3581296" y="1528405"/>
                  <a:pt x="3552602" y="1521951"/>
                  <a:pt x="3524809" y="1513774"/>
                </a:cubicBezTo>
                <a:cubicBezTo>
                  <a:pt x="3451354" y="1491802"/>
                  <a:pt x="3389901" y="1457369"/>
                  <a:pt x="3327498" y="1423859"/>
                </a:cubicBezTo>
                <a:cubicBezTo>
                  <a:pt x="3283917" y="1400416"/>
                  <a:pt x="3241288" y="1376052"/>
                  <a:pt x="3192949" y="1357211"/>
                </a:cubicBezTo>
                <a:cubicBezTo>
                  <a:pt x="3187434" y="1355196"/>
                  <a:pt x="3183538" y="1352177"/>
                  <a:pt x="3180259" y="1348280"/>
                </a:cubicBezTo>
                <a:cubicBezTo>
                  <a:pt x="3177348" y="1344874"/>
                  <a:pt x="3173119" y="1341896"/>
                  <a:pt x="3166204" y="1344345"/>
                </a:cubicBezTo>
                <a:cubicBezTo>
                  <a:pt x="3159306" y="1347059"/>
                  <a:pt x="3158942" y="1351935"/>
                  <a:pt x="3159212" y="1356197"/>
                </a:cubicBezTo>
                <a:cubicBezTo>
                  <a:pt x="3161232" y="1372059"/>
                  <a:pt x="3167827" y="1385754"/>
                  <a:pt x="3181004" y="1397043"/>
                </a:cubicBezTo>
                <a:cubicBezTo>
                  <a:pt x="3206688" y="1419701"/>
                  <a:pt x="3240037" y="1435794"/>
                  <a:pt x="3273385" y="1451888"/>
                </a:cubicBezTo>
                <a:cubicBezTo>
                  <a:pt x="3319573" y="1473941"/>
                  <a:pt x="3362569" y="1498797"/>
                  <a:pt x="3401776" y="1527602"/>
                </a:cubicBezTo>
                <a:cubicBezTo>
                  <a:pt x="3374012" y="1514591"/>
                  <a:pt x="3346230" y="1501313"/>
                  <a:pt x="3318130" y="1488342"/>
                </a:cubicBezTo>
                <a:cubicBezTo>
                  <a:pt x="3296969" y="1478558"/>
                  <a:pt x="3275173" y="1469387"/>
                  <a:pt x="3253694" y="1459909"/>
                </a:cubicBezTo>
                <a:cubicBezTo>
                  <a:pt x="3248495" y="1457587"/>
                  <a:pt x="3242945" y="1455038"/>
                  <a:pt x="3236182" y="1459882"/>
                </a:cubicBezTo>
                <a:cubicBezTo>
                  <a:pt x="3230053" y="1464115"/>
                  <a:pt x="3231378" y="1469055"/>
                  <a:pt x="3233020" y="1473687"/>
                </a:cubicBezTo>
                <a:cubicBezTo>
                  <a:pt x="3239235" y="1491993"/>
                  <a:pt x="3254236" y="1505477"/>
                  <a:pt x="3272474" y="1516958"/>
                </a:cubicBezTo>
                <a:cubicBezTo>
                  <a:pt x="3294559" y="1530657"/>
                  <a:pt x="3317595" y="1543436"/>
                  <a:pt x="3341300" y="1556133"/>
                </a:cubicBezTo>
                <a:cubicBezTo>
                  <a:pt x="3316637" y="1554825"/>
                  <a:pt x="3291973" y="1553517"/>
                  <a:pt x="3267359" y="1553009"/>
                </a:cubicBezTo>
                <a:cubicBezTo>
                  <a:pt x="3280352" y="1582573"/>
                  <a:pt x="3306470" y="1585584"/>
                  <a:pt x="3329832" y="1587586"/>
                </a:cubicBezTo>
                <a:cubicBezTo>
                  <a:pt x="3361297" y="1589949"/>
                  <a:pt x="3391527" y="1594072"/>
                  <a:pt x="3421490" y="1599301"/>
                </a:cubicBezTo>
                <a:cubicBezTo>
                  <a:pt x="3434412" y="1606594"/>
                  <a:pt x="3447319" y="1613621"/>
                  <a:pt x="3459923" y="1621220"/>
                </a:cubicBezTo>
                <a:cubicBezTo>
                  <a:pt x="3472880" y="1629046"/>
                  <a:pt x="3485168" y="1636952"/>
                  <a:pt x="3497490" y="1645392"/>
                </a:cubicBezTo>
                <a:cubicBezTo>
                  <a:pt x="3506301" y="1651572"/>
                  <a:pt x="3516714" y="1656484"/>
                  <a:pt x="3507803" y="1669911"/>
                </a:cubicBezTo>
                <a:cubicBezTo>
                  <a:pt x="3503816" y="1676032"/>
                  <a:pt x="3534148" y="1702959"/>
                  <a:pt x="3543290" y="1703729"/>
                </a:cubicBezTo>
                <a:cubicBezTo>
                  <a:pt x="3544644" y="1703834"/>
                  <a:pt x="3545996" y="1703940"/>
                  <a:pt x="3546999" y="1703818"/>
                </a:cubicBezTo>
                <a:cubicBezTo>
                  <a:pt x="3566312" y="1700405"/>
                  <a:pt x="3571232" y="1708935"/>
                  <a:pt x="3572295" y="1720349"/>
                </a:cubicBezTo>
                <a:cubicBezTo>
                  <a:pt x="3573341" y="1731497"/>
                  <a:pt x="3570880" y="1745753"/>
                  <a:pt x="3596922" y="1736961"/>
                </a:cubicBezTo>
                <a:cubicBezTo>
                  <a:pt x="3599895" y="1736064"/>
                  <a:pt x="3600664" y="1737582"/>
                  <a:pt x="3602119" y="1739285"/>
                </a:cubicBezTo>
                <a:cubicBezTo>
                  <a:pt x="3633888" y="1783486"/>
                  <a:pt x="3684678" y="1814377"/>
                  <a:pt x="3734798" y="1845349"/>
                </a:cubicBezTo>
                <a:cubicBezTo>
                  <a:pt x="3737590" y="1846890"/>
                  <a:pt x="3740383" y="1848430"/>
                  <a:pt x="3743174" y="1849972"/>
                </a:cubicBezTo>
                <a:cubicBezTo>
                  <a:pt x="3692460" y="1846720"/>
                  <a:pt x="3526297" y="1854765"/>
                  <a:pt x="3478101" y="1864630"/>
                </a:cubicBezTo>
                <a:cubicBezTo>
                  <a:pt x="3435216" y="1873314"/>
                  <a:pt x="3187933" y="1844748"/>
                  <a:pt x="3135293" y="1816496"/>
                </a:cubicBezTo>
                <a:cubicBezTo>
                  <a:pt x="3129987" y="1844249"/>
                  <a:pt x="3145700" y="1853084"/>
                  <a:pt x="3158510" y="1863880"/>
                </a:cubicBezTo>
                <a:cubicBezTo>
                  <a:pt x="3176652" y="1879130"/>
                  <a:pt x="3180104" y="1891061"/>
                  <a:pt x="3148907" y="1908797"/>
                </a:cubicBezTo>
                <a:cubicBezTo>
                  <a:pt x="3059526" y="1959351"/>
                  <a:pt x="3060614" y="1960561"/>
                  <a:pt x="3150229" y="2003660"/>
                </a:cubicBezTo>
                <a:cubicBezTo>
                  <a:pt x="3154391" y="2005572"/>
                  <a:pt x="3152878" y="2013539"/>
                  <a:pt x="3154219" y="2018746"/>
                </a:cubicBezTo>
                <a:cubicBezTo>
                  <a:pt x="3132340" y="2029448"/>
                  <a:pt x="3104621" y="2011868"/>
                  <a:pt x="3079313" y="2037482"/>
                </a:cubicBezTo>
                <a:cubicBezTo>
                  <a:pt x="3200844" y="2121812"/>
                  <a:pt x="3382216" y="2194063"/>
                  <a:pt x="3545961" y="2248584"/>
                </a:cubicBezTo>
                <a:cubicBezTo>
                  <a:pt x="3418859" y="2288406"/>
                  <a:pt x="3336249" y="2212515"/>
                  <a:pt x="3242382" y="2234890"/>
                </a:cubicBezTo>
                <a:cubicBezTo>
                  <a:pt x="3196963" y="2267233"/>
                  <a:pt x="3340047" y="2293389"/>
                  <a:pt x="3206852" y="2322137"/>
                </a:cubicBezTo>
                <a:cubicBezTo>
                  <a:pt x="3266485" y="2338535"/>
                  <a:pt x="3311047" y="2356223"/>
                  <a:pt x="3352854" y="2378270"/>
                </a:cubicBezTo>
                <a:cubicBezTo>
                  <a:pt x="3427094" y="2417864"/>
                  <a:pt x="3443161" y="2448130"/>
                  <a:pt x="3414532" y="2516826"/>
                </a:cubicBezTo>
                <a:cubicBezTo>
                  <a:pt x="3395525" y="2562076"/>
                  <a:pt x="3366606" y="2605038"/>
                  <a:pt x="3397577" y="2652556"/>
                </a:cubicBezTo>
                <a:cubicBezTo>
                  <a:pt x="3418842" y="2685144"/>
                  <a:pt x="3412947" y="2708944"/>
                  <a:pt x="3339773" y="2701969"/>
                </a:cubicBezTo>
                <a:cubicBezTo>
                  <a:pt x="3260852" y="2694617"/>
                  <a:pt x="3233446" y="2729610"/>
                  <a:pt x="3257041" y="2788223"/>
                </a:cubicBezTo>
                <a:cubicBezTo>
                  <a:pt x="3272229" y="2825841"/>
                  <a:pt x="3259642" y="2839714"/>
                  <a:pt x="3205892" y="2841661"/>
                </a:cubicBezTo>
                <a:cubicBezTo>
                  <a:pt x="3146428" y="2843763"/>
                  <a:pt x="3088665" y="2824990"/>
                  <a:pt x="3016267" y="2846107"/>
                </a:cubicBezTo>
                <a:cubicBezTo>
                  <a:pt x="3079284" y="2910414"/>
                  <a:pt x="3202965" y="2875032"/>
                  <a:pt x="3275450" y="2934701"/>
                </a:cubicBezTo>
                <a:cubicBezTo>
                  <a:pt x="3194271" y="2944802"/>
                  <a:pt x="3132104" y="2952064"/>
                  <a:pt x="3071009" y="2944432"/>
                </a:cubicBezTo>
                <a:cubicBezTo>
                  <a:pt x="3045559" y="2941340"/>
                  <a:pt x="3017770" y="2938533"/>
                  <a:pt x="3005039" y="2960743"/>
                </a:cubicBezTo>
                <a:cubicBezTo>
                  <a:pt x="2989910" y="2987540"/>
                  <a:pt x="3024584" y="2992735"/>
                  <a:pt x="3045255" y="2994795"/>
                </a:cubicBezTo>
                <a:cubicBezTo>
                  <a:pt x="3103524" y="3000354"/>
                  <a:pt x="3149512" y="3024578"/>
                  <a:pt x="3198769" y="3041966"/>
                </a:cubicBezTo>
                <a:cubicBezTo>
                  <a:pt x="3306591" y="3080177"/>
                  <a:pt x="3424230" y="3108608"/>
                  <a:pt x="3518098" y="3181525"/>
                </a:cubicBezTo>
                <a:cubicBezTo>
                  <a:pt x="3405474" y="3173693"/>
                  <a:pt x="3319103" y="3133957"/>
                  <a:pt x="3214876" y="3136382"/>
                </a:cubicBezTo>
                <a:cubicBezTo>
                  <a:pt x="3309623" y="3201944"/>
                  <a:pt x="3428070" y="3237794"/>
                  <a:pt x="3540876" y="3280232"/>
                </a:cubicBezTo>
                <a:cubicBezTo>
                  <a:pt x="3572951" y="3292185"/>
                  <a:pt x="3605372" y="3298995"/>
                  <a:pt x="3614558" y="3332242"/>
                </a:cubicBezTo>
                <a:cubicBezTo>
                  <a:pt x="3632460" y="3396643"/>
                  <a:pt x="3676382" y="3446619"/>
                  <a:pt x="3765439" y="3465091"/>
                </a:cubicBezTo>
                <a:cubicBezTo>
                  <a:pt x="3766125" y="3465276"/>
                  <a:pt x="3762072" y="3475699"/>
                  <a:pt x="3759506" y="3482990"/>
                </a:cubicBezTo>
                <a:cubicBezTo>
                  <a:pt x="3706514" y="3491555"/>
                  <a:pt x="3662256" y="3457457"/>
                  <a:pt x="3594905" y="3478499"/>
                </a:cubicBezTo>
                <a:cubicBezTo>
                  <a:pt x="3663098" y="3523656"/>
                  <a:pt x="3720597" y="3564741"/>
                  <a:pt x="3814430" y="3578876"/>
                </a:cubicBezTo>
                <a:cubicBezTo>
                  <a:pt x="3889563" y="3590177"/>
                  <a:pt x="3981512" y="3590582"/>
                  <a:pt x="4039126" y="3649369"/>
                </a:cubicBezTo>
                <a:cubicBezTo>
                  <a:pt x="3977790" y="3669682"/>
                  <a:pt x="3930328" y="3659325"/>
                  <a:pt x="3883152" y="3653497"/>
                </a:cubicBezTo>
                <a:cubicBezTo>
                  <a:pt x="3810528" y="3644576"/>
                  <a:pt x="3739087" y="3633097"/>
                  <a:pt x="3666446" y="3623911"/>
                </a:cubicBezTo>
                <a:cubicBezTo>
                  <a:pt x="3638957" y="3620530"/>
                  <a:pt x="3608896" y="3619071"/>
                  <a:pt x="3593589" y="3653674"/>
                </a:cubicBezTo>
                <a:cubicBezTo>
                  <a:pt x="3684581" y="3649631"/>
                  <a:pt x="3741824" y="3686720"/>
                  <a:pt x="3801238" y="3720862"/>
                </a:cubicBezTo>
                <a:cubicBezTo>
                  <a:pt x="3834791" y="3740152"/>
                  <a:pt x="3862819" y="3767894"/>
                  <a:pt x="3919545" y="3749213"/>
                </a:cubicBezTo>
                <a:cubicBezTo>
                  <a:pt x="3949563" y="3739403"/>
                  <a:pt x="3970044" y="3754371"/>
                  <a:pt x="3968059" y="3776085"/>
                </a:cubicBezTo>
                <a:cubicBezTo>
                  <a:pt x="3961477" y="3852579"/>
                  <a:pt x="4033657" y="3870411"/>
                  <a:pt x="4107750" y="3875932"/>
                </a:cubicBezTo>
                <a:cubicBezTo>
                  <a:pt x="4247829" y="3886613"/>
                  <a:pt x="4367192" y="3936847"/>
                  <a:pt x="4504087" y="3955698"/>
                </a:cubicBezTo>
                <a:cubicBezTo>
                  <a:pt x="4637239" y="3973931"/>
                  <a:pt x="5630348" y="4013091"/>
                  <a:pt x="5880284" y="3998656"/>
                </a:cubicBezTo>
                <a:cubicBezTo>
                  <a:pt x="7409751" y="3910310"/>
                  <a:pt x="8457142" y="3018967"/>
                  <a:pt x="8461494" y="3007971"/>
                </a:cubicBezTo>
                <a:cubicBezTo>
                  <a:pt x="8481448" y="2956432"/>
                  <a:pt x="8537247" y="2928466"/>
                  <a:pt x="8587378" y="2896089"/>
                </a:cubicBezTo>
                <a:cubicBezTo>
                  <a:pt x="8631032" y="2867717"/>
                  <a:pt x="8677604" y="2837649"/>
                  <a:pt x="8693826" y="2796225"/>
                </a:cubicBezTo>
                <a:cubicBezTo>
                  <a:pt x="8715249" y="2741288"/>
                  <a:pt x="8647790" y="2792407"/>
                  <a:pt x="8633488" y="2774007"/>
                </a:cubicBezTo>
                <a:cubicBezTo>
                  <a:pt x="8658507" y="2743865"/>
                  <a:pt x="8698366" y="2714075"/>
                  <a:pt x="8707444" y="2682105"/>
                </a:cubicBezTo>
                <a:cubicBezTo>
                  <a:pt x="8739824" y="2566518"/>
                  <a:pt x="8819561" y="2475526"/>
                  <a:pt x="8942552" y="2397549"/>
                </a:cubicBezTo>
                <a:cubicBezTo>
                  <a:pt x="8977822" y="2375023"/>
                  <a:pt x="8999812" y="2339612"/>
                  <a:pt x="9049260" y="2328253"/>
                </a:cubicBezTo>
                <a:cubicBezTo>
                  <a:pt x="9159134" y="2303404"/>
                  <a:pt x="9118356" y="2218151"/>
                  <a:pt x="9174304" y="2171379"/>
                </a:cubicBezTo>
                <a:cubicBezTo>
                  <a:pt x="9179581" y="2166982"/>
                  <a:pt x="9181728" y="2117398"/>
                  <a:pt x="9182228" y="2067678"/>
                </a:cubicBezTo>
                <a:lnTo>
                  <a:pt x="9182278" y="2047313"/>
                </a:lnTo>
                <a:lnTo>
                  <a:pt x="9184334" y="2047686"/>
                </a:lnTo>
                <a:cubicBezTo>
                  <a:pt x="9192950" y="2042242"/>
                  <a:pt x="9192359" y="2022485"/>
                  <a:pt x="9185124" y="1997142"/>
                </a:cubicBezTo>
                <a:lnTo>
                  <a:pt x="9181592" y="1987782"/>
                </a:lnTo>
                <a:lnTo>
                  <a:pt x="9181190" y="1974586"/>
                </a:lnTo>
                <a:cubicBezTo>
                  <a:pt x="9180902" y="1968441"/>
                  <a:pt x="9180584" y="1964399"/>
                  <a:pt x="9180252" y="1963164"/>
                </a:cubicBezTo>
                <a:cubicBezTo>
                  <a:pt x="9179760" y="1961378"/>
                  <a:pt x="9179284" y="1962333"/>
                  <a:pt x="9178804" y="1965349"/>
                </a:cubicBezTo>
                <a:lnTo>
                  <a:pt x="9177606" y="1977215"/>
                </a:lnTo>
                <a:lnTo>
                  <a:pt x="9169614" y="1956030"/>
                </a:lnTo>
                <a:cubicBezTo>
                  <a:pt x="9143144" y="1898537"/>
                  <a:pt x="9095234" y="1836160"/>
                  <a:pt x="9046406" y="1838718"/>
                </a:cubicBezTo>
                <a:cubicBezTo>
                  <a:pt x="9077129" y="1760642"/>
                  <a:pt x="9077129" y="1760642"/>
                  <a:pt x="8960873" y="1764524"/>
                </a:cubicBezTo>
                <a:cubicBezTo>
                  <a:pt x="9002330" y="1712259"/>
                  <a:pt x="9001568" y="1700272"/>
                  <a:pt x="8946755" y="1690806"/>
                </a:cubicBezTo>
                <a:cubicBezTo>
                  <a:pt x="8893980" y="1681628"/>
                  <a:pt x="8836186" y="1683529"/>
                  <a:pt x="8786897" y="1665607"/>
                </a:cubicBezTo>
                <a:cubicBezTo>
                  <a:pt x="8827191" y="1600331"/>
                  <a:pt x="8835148" y="1529576"/>
                  <a:pt x="8924505" y="1489227"/>
                </a:cubicBezTo>
                <a:cubicBezTo>
                  <a:pt x="8938584" y="1482958"/>
                  <a:pt x="8947122" y="1463671"/>
                  <a:pt x="8937122" y="1454681"/>
                </a:cubicBezTo>
                <a:cubicBezTo>
                  <a:pt x="8901654" y="1421129"/>
                  <a:pt x="8944526" y="1343460"/>
                  <a:pt x="8841119" y="1348202"/>
                </a:cubicBezTo>
                <a:cubicBezTo>
                  <a:pt x="8828354" y="1348673"/>
                  <a:pt x="8816185" y="1342631"/>
                  <a:pt x="8825548" y="1331028"/>
                </a:cubicBezTo>
                <a:cubicBezTo>
                  <a:pt x="8857711" y="1291432"/>
                  <a:pt x="8816096" y="1298887"/>
                  <a:pt x="8790413" y="1297436"/>
                </a:cubicBezTo>
                <a:cubicBezTo>
                  <a:pt x="8759333" y="1295832"/>
                  <a:pt x="8725565" y="1315490"/>
                  <a:pt x="8695944" y="1299752"/>
                </a:cubicBezTo>
                <a:cubicBezTo>
                  <a:pt x="8701338" y="1278697"/>
                  <a:pt x="8726082" y="1275968"/>
                  <a:pt x="8743050" y="1267471"/>
                </a:cubicBezTo>
                <a:cubicBezTo>
                  <a:pt x="8792636" y="1242406"/>
                  <a:pt x="8832648" y="1215014"/>
                  <a:pt x="8831902" y="1166250"/>
                </a:cubicBezTo>
                <a:cubicBezTo>
                  <a:pt x="8831416" y="1126849"/>
                  <a:pt x="8834560" y="1091573"/>
                  <a:pt x="8763628" y="1088084"/>
                </a:cubicBezTo>
                <a:cubicBezTo>
                  <a:pt x="8752484" y="1087556"/>
                  <a:pt x="8746480" y="1083182"/>
                  <a:pt x="8744052" y="1076766"/>
                </a:cubicBezTo>
                <a:cubicBezTo>
                  <a:pt x="8751664" y="1069402"/>
                  <a:pt x="8758926" y="1061811"/>
                  <a:pt x="8767977" y="1055883"/>
                </a:cubicBezTo>
                <a:cubicBezTo>
                  <a:pt x="8798386" y="1036363"/>
                  <a:pt x="8807604" y="1011893"/>
                  <a:pt x="8815418" y="986519"/>
                </a:cubicBezTo>
                <a:cubicBezTo>
                  <a:pt x="8820450" y="970342"/>
                  <a:pt x="8826500" y="954308"/>
                  <a:pt x="8839356" y="939330"/>
                </a:cubicBezTo>
                <a:cubicBezTo>
                  <a:pt x="8847184" y="930060"/>
                  <a:pt x="8857152" y="922680"/>
                  <a:pt x="8869964" y="917639"/>
                </a:cubicBezTo>
                <a:cubicBezTo>
                  <a:pt x="8881119" y="913066"/>
                  <a:pt x="8884190" y="908399"/>
                  <a:pt x="8876013" y="901606"/>
                </a:cubicBezTo>
                <a:cubicBezTo>
                  <a:pt x="8852888" y="882126"/>
                  <a:pt x="8842659" y="858937"/>
                  <a:pt x="8855230" y="828963"/>
                </a:cubicBezTo>
                <a:cubicBezTo>
                  <a:pt x="8859032" y="819911"/>
                  <a:pt x="8855550" y="812818"/>
                  <a:pt x="8844988" y="810876"/>
                </a:cubicBezTo>
                <a:cubicBezTo>
                  <a:pt x="8801020" y="802512"/>
                  <a:pt x="8788328" y="772374"/>
                  <a:pt x="8768255" y="747963"/>
                </a:cubicBezTo>
                <a:cubicBezTo>
                  <a:pt x="8739786" y="713294"/>
                  <a:pt x="8713605" y="677543"/>
                  <a:pt x="8692953" y="638707"/>
                </a:cubicBezTo>
                <a:cubicBezTo>
                  <a:pt x="8680700" y="615495"/>
                  <a:pt x="8668800" y="592509"/>
                  <a:pt x="8674423" y="564449"/>
                </a:cubicBezTo>
                <a:cubicBezTo>
                  <a:pt x="8675670" y="557588"/>
                  <a:pt x="8672308" y="552358"/>
                  <a:pt x="8667642" y="547822"/>
                </a:cubicBezTo>
                <a:cubicBezTo>
                  <a:pt x="8647856" y="527939"/>
                  <a:pt x="8648704" y="504214"/>
                  <a:pt x="8661198" y="478275"/>
                </a:cubicBezTo>
                <a:cubicBezTo>
                  <a:pt x="8668953" y="462573"/>
                  <a:pt x="8667832" y="460828"/>
                  <a:pt x="8645813" y="464032"/>
                </a:cubicBezTo>
                <a:cubicBezTo>
                  <a:pt x="8601088" y="470255"/>
                  <a:pt x="8556732" y="476969"/>
                  <a:pt x="8512338" y="477784"/>
                </a:cubicBezTo>
                <a:cubicBezTo>
                  <a:pt x="8462562" y="478712"/>
                  <a:pt x="8445778" y="468934"/>
                  <a:pt x="8481050" y="430572"/>
                </a:cubicBezTo>
                <a:cubicBezTo>
                  <a:pt x="8488612" y="422408"/>
                  <a:pt x="8495122" y="413567"/>
                  <a:pt x="8498220" y="404064"/>
                </a:cubicBezTo>
                <a:cubicBezTo>
                  <a:pt x="8500436" y="396549"/>
                  <a:pt x="8497776" y="391771"/>
                  <a:pt x="8489536" y="389280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95D69E-2B0B-5CDB-BED6-ECEF7E61B5C8}"/>
              </a:ext>
            </a:extLst>
          </p:cNvPr>
          <p:cNvSpPr txBox="1"/>
          <p:nvPr/>
        </p:nvSpPr>
        <p:spPr>
          <a:xfrm>
            <a:off x="1524000" y="4063296"/>
            <a:ext cx="9144000" cy="11526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 latinLnBrk="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altLang="ko-KR"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22" name="Graphic 21" descr="Smiling Face with No Fill">
            <a:extLst>
              <a:ext uri="{FF2B5EF4-FFF2-40B4-BE49-F238E27FC236}">
                <a16:creationId xmlns:a16="http://schemas.microsoft.com/office/drawing/2014/main" id="{0FAA08B2-9B80-589B-4BA3-A93332043BC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037344" y="1532408"/>
            <a:ext cx="1839836" cy="1839836"/>
          </a:xfrm>
          <a:prstGeom prst="rect">
            <a:avLst/>
          </a:prstGeom>
        </p:spPr>
      </p:pic>
      <p:pic>
        <p:nvPicPr>
          <p:cNvPr id="6" name="오디오 5">
            <a:hlinkClick r:id="" action="ppaction://media"/>
            <a:extLst>
              <a:ext uri="{FF2B5EF4-FFF2-40B4-BE49-F238E27FC236}">
                <a16:creationId xmlns:a16="http://schemas.microsoft.com/office/drawing/2014/main" id="{D3195D10-8DA4-8E6D-7E07-27D35AC4EB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6758986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366"/>
    </mc:Choice>
    <mc:Fallback>
      <p:transition spd="slow" advTm="43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2.7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6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40.2"/>
</p:tagLst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336</TotalTime>
  <Words>84</Words>
  <Application>Microsoft Office PowerPoint</Application>
  <PresentationFormat>와이드스크린</PresentationFormat>
  <Paragraphs>25</Paragraphs>
  <Slides>9</Slides>
  <Notes>0</Notes>
  <HiddenSlides>0</HiddenSlides>
  <MMClips>12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9</vt:i4>
      </vt:variant>
    </vt:vector>
  </HeadingPairs>
  <TitlesOfParts>
    <vt:vector size="12" baseType="lpstr">
      <vt:lpstr>맑은 고딕</vt:lpstr>
      <vt:lpstr>Arial</vt:lpstr>
      <vt:lpstr>Office 테마</vt:lpstr>
      <vt:lpstr>Assignment4  Game Programming</vt:lpstr>
      <vt:lpstr>PowerPoint 프레젠테이션</vt:lpstr>
      <vt:lpstr>PowerPoint 프레젠테이션</vt:lpstr>
      <vt:lpstr>GamePlay</vt:lpstr>
      <vt:lpstr>GamePlay</vt:lpstr>
      <vt:lpstr>Physics Setup</vt:lpstr>
      <vt:lpstr>Physics Setup</vt:lpstr>
      <vt:lpstr>Objective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Assignment3</dc:title>
  <dc:creator>승제 이</dc:creator>
  <cp:lastModifiedBy>승제 이</cp:lastModifiedBy>
  <cp:revision>12</cp:revision>
  <dcterms:created xsi:type="dcterms:W3CDTF">2023-09-20T02:17:02Z</dcterms:created>
  <dcterms:modified xsi:type="dcterms:W3CDTF">2023-09-26T06:38:34Z</dcterms:modified>
</cp:coreProperties>
</file>

<file path=docProps/thumbnail.jpeg>
</file>